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451BC-BB3D-4A12-8A2C-5EF60D7A4CF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BF4D7-17A3-4FFD-81F2-D541E28F7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BFB81.6B50EE1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id:image001.png@01CBFB81.6B50EE1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990600" y="609600"/>
            <a:ext cx="7607808" cy="551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6057901" y="2247900"/>
            <a:ext cx="22098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77000" y="3276601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</a:rPr>
              <a:t>Pause is enabled till simulation is on. After simulation, it is disabled.</a:t>
            </a:r>
            <a:endParaRPr lang="en-US" sz="1200" b="1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10011&quot;&gt;&lt;object type=&quot;3&quot; unique_id=&quot;10012&quot;&gt;&lt;property id=&quot;20148&quot; value=&quot;5&quot;/&gt;&lt;property id=&quot;20300&quot; value=&quot;Slide 1&quot;/&gt;&lt;property id=&quot;20307&quot; value=&quot;256&quot;/&gt;&lt;/object&gt;&lt;/object&gt;&lt;object type=&quot;8&quot; unique_id=&quot;10015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E520421</dc:creator>
  <cp:lastModifiedBy>E520421</cp:lastModifiedBy>
  <cp:revision>5</cp:revision>
  <dcterms:created xsi:type="dcterms:W3CDTF">2011-04-29T06:36:38Z</dcterms:created>
  <dcterms:modified xsi:type="dcterms:W3CDTF">2011-04-29T06:54:23Z</dcterms:modified>
</cp:coreProperties>
</file>