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4217650"/>
  <p:notesSz cx="20104100" cy="14217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03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07471"/>
            <a:ext cx="17088486" cy="29857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961884"/>
            <a:ext cx="14072870" cy="35544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2CAA5B"/>
                </a:solidFill>
                <a:latin typeface="Honeywell Sans"/>
                <a:cs typeface="Honeywell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2CAA5B"/>
                </a:solidFill>
                <a:latin typeface="Honeywell Sans"/>
                <a:cs typeface="Honeywell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270059"/>
            <a:ext cx="8745284" cy="93836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270059"/>
            <a:ext cx="8745284" cy="93836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2CAA5B"/>
                </a:solidFill>
                <a:latin typeface="Honeywell Sans"/>
                <a:cs typeface="Honeywell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jpg"/><Relationship Id="rId26" Type="http://schemas.openxmlformats.org/officeDocument/2006/relationships/image" Target="../media/image20.png"/><Relationship Id="rId39" Type="http://schemas.openxmlformats.org/officeDocument/2006/relationships/image" Target="../media/image33.png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50" Type="http://schemas.openxmlformats.org/officeDocument/2006/relationships/image" Target="../media/image44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9" Type="http://schemas.openxmlformats.org/officeDocument/2006/relationships/image" Target="../media/image23.png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53" Type="http://schemas.openxmlformats.org/officeDocument/2006/relationships/image" Target="../media/image47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jpg"/><Relationship Id="rId49" Type="http://schemas.openxmlformats.org/officeDocument/2006/relationships/image" Target="../media/image4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861385" y="10261869"/>
            <a:ext cx="4947920" cy="1652270"/>
          </a:xfrm>
          <a:custGeom>
            <a:avLst/>
            <a:gdLst/>
            <a:ahLst/>
            <a:cxnLst/>
            <a:rect l="l" t="t" r="r" b="b"/>
            <a:pathLst>
              <a:path w="4947920" h="1652270">
                <a:moveTo>
                  <a:pt x="0" y="1651652"/>
                </a:moveTo>
                <a:lnTo>
                  <a:pt x="4947564" y="1651652"/>
                </a:lnTo>
                <a:lnTo>
                  <a:pt x="4947564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892528" y="10261869"/>
            <a:ext cx="2984500" cy="1652270"/>
          </a:xfrm>
          <a:custGeom>
            <a:avLst/>
            <a:gdLst/>
            <a:ahLst/>
            <a:cxnLst/>
            <a:rect l="l" t="t" r="r" b="b"/>
            <a:pathLst>
              <a:path w="2984500" h="1652270">
                <a:moveTo>
                  <a:pt x="0" y="1651652"/>
                </a:moveTo>
                <a:lnTo>
                  <a:pt x="2984034" y="1651652"/>
                </a:lnTo>
                <a:lnTo>
                  <a:pt x="2984034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3960141" y="10261869"/>
            <a:ext cx="1814830" cy="1652270"/>
          </a:xfrm>
          <a:custGeom>
            <a:avLst/>
            <a:gdLst/>
            <a:ahLst/>
            <a:cxnLst/>
            <a:rect l="l" t="t" r="r" b="b"/>
            <a:pathLst>
              <a:path w="1814830" h="1652270">
                <a:moveTo>
                  <a:pt x="0" y="1651652"/>
                </a:moveTo>
                <a:lnTo>
                  <a:pt x="1814328" y="1651652"/>
                </a:lnTo>
                <a:lnTo>
                  <a:pt x="1814328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858049" y="10261869"/>
            <a:ext cx="1818639" cy="1652270"/>
          </a:xfrm>
          <a:custGeom>
            <a:avLst/>
            <a:gdLst/>
            <a:ahLst/>
            <a:cxnLst/>
            <a:rect l="l" t="t" r="r" b="b"/>
            <a:pathLst>
              <a:path w="1818640" h="1652270">
                <a:moveTo>
                  <a:pt x="0" y="1651652"/>
                </a:moveTo>
                <a:lnTo>
                  <a:pt x="1818413" y="1651652"/>
                </a:lnTo>
                <a:lnTo>
                  <a:pt x="1818413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861385" y="2707602"/>
            <a:ext cx="11815445" cy="1652270"/>
          </a:xfrm>
          <a:custGeom>
            <a:avLst/>
            <a:gdLst/>
            <a:ahLst/>
            <a:cxnLst/>
            <a:rect l="l" t="t" r="r" b="b"/>
            <a:pathLst>
              <a:path w="11815444" h="1652270">
                <a:moveTo>
                  <a:pt x="0" y="1651652"/>
                </a:moveTo>
                <a:lnTo>
                  <a:pt x="11815077" y="1651652"/>
                </a:lnTo>
                <a:lnTo>
                  <a:pt x="11815077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861385" y="4596166"/>
            <a:ext cx="11815445" cy="1652270"/>
          </a:xfrm>
          <a:custGeom>
            <a:avLst/>
            <a:gdLst/>
            <a:ahLst/>
            <a:cxnLst/>
            <a:rect l="l" t="t" r="r" b="b"/>
            <a:pathLst>
              <a:path w="11815444" h="1652270">
                <a:moveTo>
                  <a:pt x="0" y="1651652"/>
                </a:moveTo>
                <a:lnTo>
                  <a:pt x="11815077" y="1651652"/>
                </a:lnTo>
                <a:lnTo>
                  <a:pt x="11815077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861385" y="6484742"/>
            <a:ext cx="11815445" cy="1652270"/>
          </a:xfrm>
          <a:custGeom>
            <a:avLst/>
            <a:gdLst/>
            <a:ahLst/>
            <a:cxnLst/>
            <a:rect l="l" t="t" r="r" b="b"/>
            <a:pathLst>
              <a:path w="11815444" h="1652270">
                <a:moveTo>
                  <a:pt x="0" y="1651652"/>
                </a:moveTo>
                <a:lnTo>
                  <a:pt x="11815077" y="1651652"/>
                </a:lnTo>
                <a:lnTo>
                  <a:pt x="11815077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861385" y="8373305"/>
            <a:ext cx="11815445" cy="1652270"/>
          </a:xfrm>
          <a:custGeom>
            <a:avLst/>
            <a:gdLst/>
            <a:ahLst/>
            <a:cxnLst/>
            <a:rect l="l" t="t" r="r" b="b"/>
            <a:pathLst>
              <a:path w="11815444" h="1652270">
                <a:moveTo>
                  <a:pt x="0" y="1651652"/>
                </a:moveTo>
                <a:lnTo>
                  <a:pt x="11815077" y="1651652"/>
                </a:lnTo>
                <a:lnTo>
                  <a:pt x="11815077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861385" y="12150433"/>
            <a:ext cx="11815445" cy="1652270"/>
          </a:xfrm>
          <a:custGeom>
            <a:avLst/>
            <a:gdLst/>
            <a:ahLst/>
            <a:cxnLst/>
            <a:rect l="l" t="t" r="r" b="b"/>
            <a:pathLst>
              <a:path w="11815444" h="1652269">
                <a:moveTo>
                  <a:pt x="0" y="1651652"/>
                </a:moveTo>
                <a:lnTo>
                  <a:pt x="11815077" y="1651652"/>
                </a:lnTo>
                <a:lnTo>
                  <a:pt x="11815077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144492" y="2707608"/>
            <a:ext cx="15248890" cy="11101705"/>
          </a:xfrm>
          <a:custGeom>
            <a:avLst/>
            <a:gdLst/>
            <a:ahLst/>
            <a:cxnLst/>
            <a:rect l="l" t="t" r="r" b="b"/>
            <a:pathLst>
              <a:path w="15248890" h="11101705">
                <a:moveTo>
                  <a:pt x="1716887" y="0"/>
                </a:moveTo>
                <a:lnTo>
                  <a:pt x="0" y="0"/>
                </a:lnTo>
                <a:lnTo>
                  <a:pt x="0" y="11101248"/>
                </a:lnTo>
                <a:lnTo>
                  <a:pt x="1716887" y="11101248"/>
                </a:lnTo>
                <a:lnTo>
                  <a:pt x="1716887" y="0"/>
                </a:lnTo>
                <a:close/>
              </a:path>
              <a:path w="15248890" h="11101705">
                <a:moveTo>
                  <a:pt x="15248839" y="0"/>
                </a:moveTo>
                <a:lnTo>
                  <a:pt x="13531964" y="0"/>
                </a:lnTo>
                <a:lnTo>
                  <a:pt x="13531964" y="11101248"/>
                </a:lnTo>
                <a:lnTo>
                  <a:pt x="15248839" y="11101248"/>
                </a:lnTo>
                <a:lnTo>
                  <a:pt x="15248839" y="0"/>
                </a:lnTo>
                <a:close/>
              </a:path>
            </a:pathLst>
          </a:custGeom>
          <a:solidFill>
            <a:srgbClr val="F7F7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850739" y="10170492"/>
            <a:ext cx="0" cy="1828164"/>
          </a:xfrm>
          <a:custGeom>
            <a:avLst/>
            <a:gdLst/>
            <a:ahLst/>
            <a:cxnLst/>
            <a:rect l="l" t="t" r="r" b="b"/>
            <a:pathLst>
              <a:path h="1828165">
                <a:moveTo>
                  <a:pt x="0" y="0"/>
                </a:moveTo>
                <a:lnTo>
                  <a:pt x="0" y="1827646"/>
                </a:lnTo>
              </a:path>
            </a:pathLst>
          </a:custGeom>
          <a:ln w="83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258289" y="4359268"/>
            <a:ext cx="8562975" cy="7855584"/>
          </a:xfrm>
          <a:custGeom>
            <a:avLst/>
            <a:gdLst/>
            <a:ahLst/>
            <a:cxnLst/>
            <a:rect l="l" t="t" r="r" b="b"/>
            <a:pathLst>
              <a:path w="8562975" h="7855584">
                <a:moveTo>
                  <a:pt x="143281" y="7464577"/>
                </a:moveTo>
                <a:lnTo>
                  <a:pt x="0" y="7464577"/>
                </a:lnTo>
                <a:lnTo>
                  <a:pt x="0" y="7791170"/>
                </a:lnTo>
                <a:lnTo>
                  <a:pt x="143281" y="7791170"/>
                </a:lnTo>
                <a:lnTo>
                  <a:pt x="143281" y="7464577"/>
                </a:lnTo>
                <a:close/>
              </a:path>
              <a:path w="8562975" h="7855584">
                <a:moveTo>
                  <a:pt x="143281" y="5616626"/>
                </a:moveTo>
                <a:lnTo>
                  <a:pt x="0" y="5616626"/>
                </a:lnTo>
                <a:lnTo>
                  <a:pt x="0" y="5943219"/>
                </a:lnTo>
                <a:lnTo>
                  <a:pt x="143281" y="5943219"/>
                </a:lnTo>
                <a:lnTo>
                  <a:pt x="143281" y="5616626"/>
                </a:lnTo>
                <a:close/>
              </a:path>
              <a:path w="8562975" h="7855584">
                <a:moveTo>
                  <a:pt x="3132899" y="0"/>
                </a:moveTo>
                <a:lnTo>
                  <a:pt x="2989618" y="0"/>
                </a:lnTo>
                <a:lnTo>
                  <a:pt x="2989618" y="326593"/>
                </a:lnTo>
                <a:lnTo>
                  <a:pt x="3132899" y="326593"/>
                </a:lnTo>
                <a:lnTo>
                  <a:pt x="3132899" y="0"/>
                </a:lnTo>
                <a:close/>
              </a:path>
              <a:path w="8562975" h="7855584">
                <a:moveTo>
                  <a:pt x="3926001" y="1846262"/>
                </a:moveTo>
                <a:lnTo>
                  <a:pt x="3782720" y="1846262"/>
                </a:lnTo>
                <a:lnTo>
                  <a:pt x="3782720" y="2172855"/>
                </a:lnTo>
                <a:lnTo>
                  <a:pt x="3926001" y="2172855"/>
                </a:lnTo>
                <a:lnTo>
                  <a:pt x="3926001" y="1846262"/>
                </a:lnTo>
                <a:close/>
              </a:path>
              <a:path w="8562975" h="7855584">
                <a:moveTo>
                  <a:pt x="4170870" y="7528877"/>
                </a:moveTo>
                <a:lnTo>
                  <a:pt x="4027589" y="7528877"/>
                </a:lnTo>
                <a:lnTo>
                  <a:pt x="4027589" y="7855483"/>
                </a:lnTo>
                <a:lnTo>
                  <a:pt x="4170870" y="7855483"/>
                </a:lnTo>
                <a:lnTo>
                  <a:pt x="4170870" y="7528877"/>
                </a:lnTo>
                <a:close/>
              </a:path>
              <a:path w="8562975" h="7855584">
                <a:moveTo>
                  <a:pt x="4196715" y="5616626"/>
                </a:moveTo>
                <a:lnTo>
                  <a:pt x="4053433" y="5616626"/>
                </a:lnTo>
                <a:lnTo>
                  <a:pt x="4053433" y="5943219"/>
                </a:lnTo>
                <a:lnTo>
                  <a:pt x="4196715" y="5943219"/>
                </a:lnTo>
                <a:lnTo>
                  <a:pt x="4196715" y="5616626"/>
                </a:lnTo>
                <a:close/>
              </a:path>
              <a:path w="8562975" h="7855584">
                <a:moveTo>
                  <a:pt x="6675412" y="5616626"/>
                </a:moveTo>
                <a:lnTo>
                  <a:pt x="6532131" y="5616626"/>
                </a:lnTo>
                <a:lnTo>
                  <a:pt x="6532131" y="5943219"/>
                </a:lnTo>
                <a:lnTo>
                  <a:pt x="6675412" y="5943219"/>
                </a:lnTo>
                <a:lnTo>
                  <a:pt x="6675412" y="5616626"/>
                </a:lnTo>
                <a:close/>
              </a:path>
              <a:path w="8562975" h="7855584">
                <a:moveTo>
                  <a:pt x="6718198" y="7528877"/>
                </a:moveTo>
                <a:lnTo>
                  <a:pt x="6574917" y="7528877"/>
                </a:lnTo>
                <a:lnTo>
                  <a:pt x="6574917" y="7855483"/>
                </a:lnTo>
                <a:lnTo>
                  <a:pt x="6718198" y="7855483"/>
                </a:lnTo>
                <a:lnTo>
                  <a:pt x="6718198" y="7528877"/>
                </a:lnTo>
                <a:close/>
              </a:path>
              <a:path w="8562975" h="7855584">
                <a:moveTo>
                  <a:pt x="8562759" y="5616626"/>
                </a:moveTo>
                <a:lnTo>
                  <a:pt x="8419478" y="5616626"/>
                </a:lnTo>
                <a:lnTo>
                  <a:pt x="8419478" y="5943219"/>
                </a:lnTo>
                <a:lnTo>
                  <a:pt x="8562759" y="5943219"/>
                </a:lnTo>
                <a:lnTo>
                  <a:pt x="8562759" y="5616626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448873" y="4212380"/>
            <a:ext cx="1083310" cy="9236075"/>
          </a:xfrm>
          <a:custGeom>
            <a:avLst/>
            <a:gdLst/>
            <a:ahLst/>
            <a:cxnLst/>
            <a:rect l="l" t="t" r="r" b="b"/>
            <a:pathLst>
              <a:path w="1083310" h="9236075">
                <a:moveTo>
                  <a:pt x="30086" y="2264689"/>
                </a:moveTo>
                <a:lnTo>
                  <a:pt x="28536" y="2256421"/>
                </a:lnTo>
                <a:lnTo>
                  <a:pt x="27076" y="2248573"/>
                </a:lnTo>
                <a:lnTo>
                  <a:pt x="22999" y="2226754"/>
                </a:lnTo>
                <a:lnTo>
                  <a:pt x="20586" y="2213876"/>
                </a:lnTo>
                <a:lnTo>
                  <a:pt x="18351" y="2213876"/>
                </a:lnTo>
                <a:lnTo>
                  <a:pt x="18351" y="2248573"/>
                </a:lnTo>
                <a:lnTo>
                  <a:pt x="11874" y="2248573"/>
                </a:lnTo>
                <a:lnTo>
                  <a:pt x="15252" y="2226754"/>
                </a:lnTo>
                <a:lnTo>
                  <a:pt x="18351" y="2248573"/>
                </a:lnTo>
                <a:lnTo>
                  <a:pt x="18351" y="2213876"/>
                </a:lnTo>
                <a:lnTo>
                  <a:pt x="9855" y="2213876"/>
                </a:lnTo>
                <a:lnTo>
                  <a:pt x="0" y="2264689"/>
                </a:lnTo>
                <a:lnTo>
                  <a:pt x="9359" y="2264689"/>
                </a:lnTo>
                <a:lnTo>
                  <a:pt x="10731" y="2256421"/>
                </a:lnTo>
                <a:lnTo>
                  <a:pt x="19354" y="2256421"/>
                </a:lnTo>
                <a:lnTo>
                  <a:pt x="20586" y="2264689"/>
                </a:lnTo>
                <a:lnTo>
                  <a:pt x="30086" y="2264689"/>
                </a:lnTo>
                <a:close/>
              </a:path>
              <a:path w="1083310" h="9236075">
                <a:moveTo>
                  <a:pt x="59169" y="2245042"/>
                </a:moveTo>
                <a:lnTo>
                  <a:pt x="57797" y="2242731"/>
                </a:lnTo>
                <a:lnTo>
                  <a:pt x="56705" y="2240864"/>
                </a:lnTo>
                <a:lnTo>
                  <a:pt x="54775" y="2239073"/>
                </a:lnTo>
                <a:lnTo>
                  <a:pt x="52971" y="2237765"/>
                </a:lnTo>
                <a:lnTo>
                  <a:pt x="41744" y="2230132"/>
                </a:lnTo>
                <a:lnTo>
                  <a:pt x="40805" y="2229205"/>
                </a:lnTo>
                <a:lnTo>
                  <a:pt x="40805" y="2220861"/>
                </a:lnTo>
                <a:lnTo>
                  <a:pt x="42608" y="2219922"/>
                </a:lnTo>
                <a:lnTo>
                  <a:pt x="49237" y="2219922"/>
                </a:lnTo>
                <a:lnTo>
                  <a:pt x="49237" y="2228773"/>
                </a:lnTo>
                <a:lnTo>
                  <a:pt x="58508" y="2228773"/>
                </a:lnTo>
                <a:lnTo>
                  <a:pt x="58508" y="2219922"/>
                </a:lnTo>
                <a:lnTo>
                  <a:pt x="58508" y="2215032"/>
                </a:lnTo>
                <a:lnTo>
                  <a:pt x="51028" y="2212797"/>
                </a:lnTo>
                <a:lnTo>
                  <a:pt x="40665" y="2212797"/>
                </a:lnTo>
                <a:lnTo>
                  <a:pt x="37211" y="2214232"/>
                </a:lnTo>
                <a:lnTo>
                  <a:pt x="35331" y="2215819"/>
                </a:lnTo>
                <a:lnTo>
                  <a:pt x="32029" y="2218550"/>
                </a:lnTo>
                <a:lnTo>
                  <a:pt x="31673" y="2222360"/>
                </a:lnTo>
                <a:lnTo>
                  <a:pt x="31673" y="2231504"/>
                </a:lnTo>
                <a:lnTo>
                  <a:pt x="32956" y="2235035"/>
                </a:lnTo>
                <a:lnTo>
                  <a:pt x="49085" y="2245906"/>
                </a:lnTo>
                <a:lnTo>
                  <a:pt x="49809" y="2247417"/>
                </a:lnTo>
                <a:lnTo>
                  <a:pt x="49809" y="2258580"/>
                </a:lnTo>
                <a:lnTo>
                  <a:pt x="40665" y="2258580"/>
                </a:lnTo>
                <a:lnTo>
                  <a:pt x="40665" y="2246769"/>
                </a:lnTo>
                <a:lnTo>
                  <a:pt x="31318" y="2246769"/>
                </a:lnTo>
                <a:lnTo>
                  <a:pt x="31318" y="2262746"/>
                </a:lnTo>
                <a:lnTo>
                  <a:pt x="37426" y="2265781"/>
                </a:lnTo>
                <a:lnTo>
                  <a:pt x="48869" y="2265781"/>
                </a:lnTo>
                <a:lnTo>
                  <a:pt x="54698" y="2265261"/>
                </a:lnTo>
                <a:lnTo>
                  <a:pt x="58851" y="2258580"/>
                </a:lnTo>
                <a:lnTo>
                  <a:pt x="59169" y="2258060"/>
                </a:lnTo>
                <a:lnTo>
                  <a:pt x="59169" y="2245042"/>
                </a:lnTo>
                <a:close/>
              </a:path>
              <a:path w="1083310" h="9236075">
                <a:moveTo>
                  <a:pt x="90258" y="2214803"/>
                </a:moveTo>
                <a:lnTo>
                  <a:pt x="80899" y="2214803"/>
                </a:lnTo>
                <a:lnTo>
                  <a:pt x="80899" y="2235123"/>
                </a:lnTo>
                <a:lnTo>
                  <a:pt x="72339" y="2235123"/>
                </a:lnTo>
                <a:lnTo>
                  <a:pt x="72339" y="2214803"/>
                </a:lnTo>
                <a:lnTo>
                  <a:pt x="62979" y="2214803"/>
                </a:lnTo>
                <a:lnTo>
                  <a:pt x="62979" y="2265603"/>
                </a:lnTo>
                <a:lnTo>
                  <a:pt x="72339" y="2265603"/>
                </a:lnTo>
                <a:lnTo>
                  <a:pt x="72339" y="2241473"/>
                </a:lnTo>
                <a:lnTo>
                  <a:pt x="80899" y="2241473"/>
                </a:lnTo>
                <a:lnTo>
                  <a:pt x="80899" y="2265603"/>
                </a:lnTo>
                <a:lnTo>
                  <a:pt x="90258" y="2265603"/>
                </a:lnTo>
                <a:lnTo>
                  <a:pt x="90258" y="2241473"/>
                </a:lnTo>
                <a:lnTo>
                  <a:pt x="90258" y="2235123"/>
                </a:lnTo>
                <a:lnTo>
                  <a:pt x="90258" y="2214803"/>
                </a:lnTo>
                <a:close/>
              </a:path>
              <a:path w="1083310" h="9236075">
                <a:moveTo>
                  <a:pt x="154813" y="2265603"/>
                </a:moveTo>
                <a:lnTo>
                  <a:pt x="153149" y="2256713"/>
                </a:lnTo>
                <a:lnTo>
                  <a:pt x="151726" y="2249093"/>
                </a:lnTo>
                <a:lnTo>
                  <a:pt x="147688" y="2227503"/>
                </a:lnTo>
                <a:lnTo>
                  <a:pt x="145313" y="2214803"/>
                </a:lnTo>
                <a:lnTo>
                  <a:pt x="143078" y="2214803"/>
                </a:lnTo>
                <a:lnTo>
                  <a:pt x="143078" y="2249093"/>
                </a:lnTo>
                <a:lnTo>
                  <a:pt x="136613" y="2249093"/>
                </a:lnTo>
                <a:lnTo>
                  <a:pt x="139992" y="2227503"/>
                </a:lnTo>
                <a:lnTo>
                  <a:pt x="143078" y="2249093"/>
                </a:lnTo>
                <a:lnTo>
                  <a:pt x="143078" y="2214803"/>
                </a:lnTo>
                <a:lnTo>
                  <a:pt x="134594" y="2214803"/>
                </a:lnTo>
                <a:lnTo>
                  <a:pt x="124955" y="2264333"/>
                </a:lnTo>
                <a:lnTo>
                  <a:pt x="123888" y="2263063"/>
                </a:lnTo>
                <a:lnTo>
                  <a:pt x="123494" y="2260523"/>
                </a:lnTo>
                <a:lnTo>
                  <a:pt x="123494" y="2242743"/>
                </a:lnTo>
                <a:lnTo>
                  <a:pt x="123494" y="2241473"/>
                </a:lnTo>
                <a:lnTo>
                  <a:pt x="118833" y="2240203"/>
                </a:lnTo>
                <a:lnTo>
                  <a:pt x="116598" y="2238933"/>
                </a:lnTo>
                <a:lnTo>
                  <a:pt x="121132" y="2238933"/>
                </a:lnTo>
                <a:lnTo>
                  <a:pt x="123139" y="2237663"/>
                </a:lnTo>
                <a:lnTo>
                  <a:pt x="123139" y="2235123"/>
                </a:lnTo>
                <a:lnTo>
                  <a:pt x="123139" y="2221153"/>
                </a:lnTo>
                <a:lnTo>
                  <a:pt x="123139" y="2214803"/>
                </a:lnTo>
                <a:lnTo>
                  <a:pt x="113868" y="2214803"/>
                </a:lnTo>
                <a:lnTo>
                  <a:pt x="113868" y="2221153"/>
                </a:lnTo>
                <a:lnTo>
                  <a:pt x="113792" y="2235123"/>
                </a:lnTo>
                <a:lnTo>
                  <a:pt x="104648" y="2235123"/>
                </a:lnTo>
                <a:lnTo>
                  <a:pt x="104648" y="2221153"/>
                </a:lnTo>
                <a:lnTo>
                  <a:pt x="113868" y="2221153"/>
                </a:lnTo>
                <a:lnTo>
                  <a:pt x="113868" y="2214803"/>
                </a:lnTo>
                <a:lnTo>
                  <a:pt x="95300" y="2214803"/>
                </a:lnTo>
                <a:lnTo>
                  <a:pt x="95300" y="2265603"/>
                </a:lnTo>
                <a:lnTo>
                  <a:pt x="104648" y="2265603"/>
                </a:lnTo>
                <a:lnTo>
                  <a:pt x="104648" y="2242743"/>
                </a:lnTo>
                <a:lnTo>
                  <a:pt x="114007" y="2242743"/>
                </a:lnTo>
                <a:lnTo>
                  <a:pt x="114007" y="2261793"/>
                </a:lnTo>
                <a:lnTo>
                  <a:pt x="114300" y="2263063"/>
                </a:lnTo>
                <a:lnTo>
                  <a:pt x="115366" y="2265603"/>
                </a:lnTo>
                <a:lnTo>
                  <a:pt x="134086" y="2265603"/>
                </a:lnTo>
                <a:lnTo>
                  <a:pt x="134289" y="2264333"/>
                </a:lnTo>
                <a:lnTo>
                  <a:pt x="135445" y="2256713"/>
                </a:lnTo>
                <a:lnTo>
                  <a:pt x="144094" y="2256713"/>
                </a:lnTo>
                <a:lnTo>
                  <a:pt x="145313" y="2265603"/>
                </a:lnTo>
                <a:lnTo>
                  <a:pt x="154813" y="2265603"/>
                </a:lnTo>
                <a:close/>
              </a:path>
              <a:path w="1083310" h="9236075">
                <a:moveTo>
                  <a:pt x="182156" y="2257983"/>
                </a:moveTo>
                <a:lnTo>
                  <a:pt x="166255" y="2257983"/>
                </a:lnTo>
                <a:lnTo>
                  <a:pt x="166255" y="2241473"/>
                </a:lnTo>
                <a:lnTo>
                  <a:pt x="180581" y="2241473"/>
                </a:lnTo>
                <a:lnTo>
                  <a:pt x="180581" y="2233853"/>
                </a:lnTo>
                <a:lnTo>
                  <a:pt x="166255" y="2233853"/>
                </a:lnTo>
                <a:lnTo>
                  <a:pt x="166255" y="2222423"/>
                </a:lnTo>
                <a:lnTo>
                  <a:pt x="181521" y="2222423"/>
                </a:lnTo>
                <a:lnTo>
                  <a:pt x="181521" y="2214803"/>
                </a:lnTo>
                <a:lnTo>
                  <a:pt x="156895" y="2214803"/>
                </a:lnTo>
                <a:lnTo>
                  <a:pt x="156895" y="2265603"/>
                </a:lnTo>
                <a:lnTo>
                  <a:pt x="182156" y="2265603"/>
                </a:lnTo>
                <a:lnTo>
                  <a:pt x="182156" y="2257983"/>
                </a:lnTo>
                <a:close/>
              </a:path>
              <a:path w="1083310" h="9236075">
                <a:moveTo>
                  <a:pt x="271030" y="3243681"/>
                </a:moveTo>
                <a:lnTo>
                  <a:pt x="202171" y="3243681"/>
                </a:lnTo>
                <a:lnTo>
                  <a:pt x="134950" y="3337814"/>
                </a:lnTo>
                <a:lnTo>
                  <a:pt x="115773" y="3284867"/>
                </a:lnTo>
                <a:lnTo>
                  <a:pt x="100863" y="3243681"/>
                </a:lnTo>
                <a:lnTo>
                  <a:pt x="32029" y="3243681"/>
                </a:lnTo>
                <a:lnTo>
                  <a:pt x="6248" y="3389922"/>
                </a:lnTo>
                <a:lnTo>
                  <a:pt x="49872" y="3389922"/>
                </a:lnTo>
                <a:lnTo>
                  <a:pt x="68376" y="3284867"/>
                </a:lnTo>
                <a:lnTo>
                  <a:pt x="68770" y="3284867"/>
                </a:lnTo>
                <a:lnTo>
                  <a:pt x="109016" y="3389922"/>
                </a:lnTo>
                <a:lnTo>
                  <a:pt x="142506" y="3389922"/>
                </a:lnTo>
                <a:lnTo>
                  <a:pt x="180822" y="3337814"/>
                </a:lnTo>
                <a:lnTo>
                  <a:pt x="219748" y="3284867"/>
                </a:lnTo>
                <a:lnTo>
                  <a:pt x="220154" y="3284867"/>
                </a:lnTo>
                <a:lnTo>
                  <a:pt x="201637" y="3389922"/>
                </a:lnTo>
                <a:lnTo>
                  <a:pt x="245224" y="3389922"/>
                </a:lnTo>
                <a:lnTo>
                  <a:pt x="263753" y="3284867"/>
                </a:lnTo>
                <a:lnTo>
                  <a:pt x="271030" y="3243681"/>
                </a:lnTo>
                <a:close/>
              </a:path>
              <a:path w="1083310" h="9236075">
                <a:moveTo>
                  <a:pt x="274497" y="6870"/>
                </a:moveTo>
                <a:lnTo>
                  <a:pt x="143738" y="6870"/>
                </a:lnTo>
                <a:lnTo>
                  <a:pt x="143738" y="28917"/>
                </a:lnTo>
                <a:lnTo>
                  <a:pt x="195440" y="28917"/>
                </a:lnTo>
                <a:lnTo>
                  <a:pt x="195440" y="202184"/>
                </a:lnTo>
                <a:lnTo>
                  <a:pt x="222859" y="202184"/>
                </a:lnTo>
                <a:lnTo>
                  <a:pt x="222859" y="28917"/>
                </a:lnTo>
                <a:lnTo>
                  <a:pt x="274497" y="28917"/>
                </a:lnTo>
                <a:lnTo>
                  <a:pt x="274497" y="6870"/>
                </a:lnTo>
                <a:close/>
              </a:path>
              <a:path w="1083310" h="9236075">
                <a:moveTo>
                  <a:pt x="302006" y="5814733"/>
                </a:moveTo>
                <a:lnTo>
                  <a:pt x="298627" y="5806059"/>
                </a:lnTo>
                <a:lnTo>
                  <a:pt x="296087" y="5799556"/>
                </a:lnTo>
                <a:lnTo>
                  <a:pt x="285127" y="5791759"/>
                </a:lnTo>
                <a:lnTo>
                  <a:pt x="282473" y="5791365"/>
                </a:lnTo>
                <a:lnTo>
                  <a:pt x="282473" y="5815457"/>
                </a:lnTo>
                <a:lnTo>
                  <a:pt x="281406" y="5824994"/>
                </a:lnTo>
                <a:lnTo>
                  <a:pt x="252323" y="5824994"/>
                </a:lnTo>
                <a:lnTo>
                  <a:pt x="253695" y="5815914"/>
                </a:lnTo>
                <a:lnTo>
                  <a:pt x="258991" y="5806059"/>
                </a:lnTo>
                <a:lnTo>
                  <a:pt x="279895" y="5806059"/>
                </a:lnTo>
                <a:lnTo>
                  <a:pt x="282473" y="5815457"/>
                </a:lnTo>
                <a:lnTo>
                  <a:pt x="282473" y="5791365"/>
                </a:lnTo>
                <a:lnTo>
                  <a:pt x="240906" y="5803214"/>
                </a:lnTo>
                <a:lnTo>
                  <a:pt x="227787" y="5833783"/>
                </a:lnTo>
                <a:lnTo>
                  <a:pt x="228155" y="5850153"/>
                </a:lnTo>
                <a:lnTo>
                  <a:pt x="233489" y="5864301"/>
                </a:lnTo>
                <a:lnTo>
                  <a:pt x="243954" y="5874258"/>
                </a:lnTo>
                <a:lnTo>
                  <a:pt x="259753" y="5878017"/>
                </a:lnTo>
                <a:lnTo>
                  <a:pt x="271830" y="5876264"/>
                </a:lnTo>
                <a:lnTo>
                  <a:pt x="283298" y="5871146"/>
                </a:lnTo>
                <a:lnTo>
                  <a:pt x="293065" y="5862866"/>
                </a:lnTo>
                <a:lnTo>
                  <a:pt x="293916" y="5861494"/>
                </a:lnTo>
                <a:lnTo>
                  <a:pt x="300037" y="5851664"/>
                </a:lnTo>
                <a:lnTo>
                  <a:pt x="279742" y="5847880"/>
                </a:lnTo>
                <a:lnTo>
                  <a:pt x="277177" y="5854992"/>
                </a:lnTo>
                <a:lnTo>
                  <a:pt x="272021" y="5861494"/>
                </a:lnTo>
                <a:lnTo>
                  <a:pt x="263994" y="5861494"/>
                </a:lnTo>
                <a:lnTo>
                  <a:pt x="256628" y="5859450"/>
                </a:lnTo>
                <a:lnTo>
                  <a:pt x="251815" y="5854154"/>
                </a:lnTo>
                <a:lnTo>
                  <a:pt x="249529" y="5846927"/>
                </a:lnTo>
                <a:lnTo>
                  <a:pt x="249758" y="5839091"/>
                </a:lnTo>
                <a:lnTo>
                  <a:pt x="301548" y="5839091"/>
                </a:lnTo>
                <a:lnTo>
                  <a:pt x="301815" y="5824994"/>
                </a:lnTo>
                <a:lnTo>
                  <a:pt x="302006" y="5814733"/>
                </a:lnTo>
                <a:close/>
              </a:path>
              <a:path w="1083310" h="9236075">
                <a:moveTo>
                  <a:pt x="388188" y="5816066"/>
                </a:moveTo>
                <a:lnTo>
                  <a:pt x="387794" y="5807583"/>
                </a:lnTo>
                <a:lnTo>
                  <a:pt x="387591" y="5803112"/>
                </a:lnTo>
                <a:lnTo>
                  <a:pt x="385965" y="5800166"/>
                </a:lnTo>
                <a:lnTo>
                  <a:pt x="383082" y="5794972"/>
                </a:lnTo>
                <a:lnTo>
                  <a:pt x="376351" y="5790768"/>
                </a:lnTo>
                <a:lnTo>
                  <a:pt x="369112" y="5789561"/>
                </a:lnTo>
                <a:lnTo>
                  <a:pt x="362089" y="5790387"/>
                </a:lnTo>
                <a:lnTo>
                  <a:pt x="355231" y="5792648"/>
                </a:lnTo>
                <a:lnTo>
                  <a:pt x="348678" y="5796013"/>
                </a:lnTo>
                <a:lnTo>
                  <a:pt x="342607" y="5800166"/>
                </a:lnTo>
                <a:lnTo>
                  <a:pt x="343662" y="5791378"/>
                </a:lnTo>
                <a:lnTo>
                  <a:pt x="321246" y="5791378"/>
                </a:lnTo>
                <a:lnTo>
                  <a:pt x="310794" y="5876201"/>
                </a:lnTo>
                <a:lnTo>
                  <a:pt x="333209" y="5876201"/>
                </a:lnTo>
                <a:lnTo>
                  <a:pt x="340474" y="5816816"/>
                </a:lnTo>
                <a:lnTo>
                  <a:pt x="345325" y="5812269"/>
                </a:lnTo>
                <a:lnTo>
                  <a:pt x="351078" y="5807583"/>
                </a:lnTo>
                <a:lnTo>
                  <a:pt x="367296" y="5807583"/>
                </a:lnTo>
                <a:lnTo>
                  <a:pt x="365467" y="5818340"/>
                </a:lnTo>
                <a:lnTo>
                  <a:pt x="364566" y="5825160"/>
                </a:lnTo>
                <a:lnTo>
                  <a:pt x="358355" y="5876201"/>
                </a:lnTo>
                <a:lnTo>
                  <a:pt x="380771" y="5876201"/>
                </a:lnTo>
                <a:lnTo>
                  <a:pt x="388188" y="5816066"/>
                </a:lnTo>
                <a:close/>
              </a:path>
              <a:path w="1083310" h="9236075">
                <a:moveTo>
                  <a:pt x="422211" y="8020647"/>
                </a:moveTo>
                <a:lnTo>
                  <a:pt x="407835" y="7982293"/>
                </a:lnTo>
                <a:lnTo>
                  <a:pt x="368388" y="7963230"/>
                </a:lnTo>
                <a:lnTo>
                  <a:pt x="349592" y="7957579"/>
                </a:lnTo>
                <a:lnTo>
                  <a:pt x="336461" y="7951241"/>
                </a:lnTo>
                <a:lnTo>
                  <a:pt x="328739" y="7941831"/>
                </a:lnTo>
                <a:lnTo>
                  <a:pt x="326224" y="7926933"/>
                </a:lnTo>
                <a:lnTo>
                  <a:pt x="330695" y="7912430"/>
                </a:lnTo>
                <a:lnTo>
                  <a:pt x="342239" y="7904378"/>
                </a:lnTo>
                <a:lnTo>
                  <a:pt x="358076" y="7900924"/>
                </a:lnTo>
                <a:lnTo>
                  <a:pt x="375424" y="7900187"/>
                </a:lnTo>
                <a:lnTo>
                  <a:pt x="385762" y="7900492"/>
                </a:lnTo>
                <a:lnTo>
                  <a:pt x="396100" y="7901292"/>
                </a:lnTo>
                <a:lnTo>
                  <a:pt x="406133" y="7902422"/>
                </a:lnTo>
                <a:lnTo>
                  <a:pt x="415582" y="7903718"/>
                </a:lnTo>
                <a:lnTo>
                  <a:pt x="416001" y="7900187"/>
                </a:lnTo>
                <a:lnTo>
                  <a:pt x="380453" y="7877784"/>
                </a:lnTo>
                <a:lnTo>
                  <a:pt x="366547" y="7877391"/>
                </a:lnTo>
                <a:lnTo>
                  <a:pt x="337654" y="7880058"/>
                </a:lnTo>
                <a:lnTo>
                  <a:pt x="316433" y="7888948"/>
                </a:lnTo>
                <a:lnTo>
                  <a:pt x="303352" y="7905369"/>
                </a:lnTo>
                <a:lnTo>
                  <a:pt x="298894" y="7930629"/>
                </a:lnTo>
                <a:lnTo>
                  <a:pt x="302615" y="7952905"/>
                </a:lnTo>
                <a:lnTo>
                  <a:pt x="313436" y="7967916"/>
                </a:lnTo>
                <a:lnTo>
                  <a:pt x="330796" y="7978178"/>
                </a:lnTo>
                <a:lnTo>
                  <a:pt x="354139" y="7986281"/>
                </a:lnTo>
                <a:lnTo>
                  <a:pt x="369938" y="7991449"/>
                </a:lnTo>
                <a:lnTo>
                  <a:pt x="382562" y="7997863"/>
                </a:lnTo>
                <a:lnTo>
                  <a:pt x="390931" y="8007337"/>
                </a:lnTo>
                <a:lnTo>
                  <a:pt x="393954" y="8021650"/>
                </a:lnTo>
                <a:lnTo>
                  <a:pt x="390804" y="8037792"/>
                </a:lnTo>
                <a:lnTo>
                  <a:pt x="381952" y="8047533"/>
                </a:lnTo>
                <a:lnTo>
                  <a:pt x="368388" y="8052321"/>
                </a:lnTo>
                <a:lnTo>
                  <a:pt x="351028" y="8053591"/>
                </a:lnTo>
                <a:lnTo>
                  <a:pt x="339420" y="8053298"/>
                </a:lnTo>
                <a:lnTo>
                  <a:pt x="326948" y="8052486"/>
                </a:lnTo>
                <a:lnTo>
                  <a:pt x="314401" y="8051254"/>
                </a:lnTo>
                <a:lnTo>
                  <a:pt x="302501" y="8049742"/>
                </a:lnTo>
                <a:lnTo>
                  <a:pt x="299808" y="8071688"/>
                </a:lnTo>
                <a:lnTo>
                  <a:pt x="311543" y="8073822"/>
                </a:lnTo>
                <a:lnTo>
                  <a:pt x="323799" y="8075409"/>
                </a:lnTo>
                <a:lnTo>
                  <a:pt x="337070" y="8076400"/>
                </a:lnTo>
                <a:lnTo>
                  <a:pt x="351866" y="8076730"/>
                </a:lnTo>
                <a:lnTo>
                  <a:pt x="381889" y="8073745"/>
                </a:lnTo>
                <a:lnTo>
                  <a:pt x="403948" y="8064093"/>
                </a:lnTo>
                <a:lnTo>
                  <a:pt x="412191" y="8053591"/>
                </a:lnTo>
                <a:lnTo>
                  <a:pt x="417563" y="8046745"/>
                </a:lnTo>
                <a:lnTo>
                  <a:pt x="422211" y="8020647"/>
                </a:lnTo>
                <a:close/>
              </a:path>
              <a:path w="1083310" h="9236075">
                <a:moveTo>
                  <a:pt x="422275" y="1292860"/>
                </a:moveTo>
                <a:lnTo>
                  <a:pt x="340601" y="1195971"/>
                </a:lnTo>
                <a:lnTo>
                  <a:pt x="335889" y="1190383"/>
                </a:lnTo>
                <a:lnTo>
                  <a:pt x="338899" y="1187005"/>
                </a:lnTo>
                <a:lnTo>
                  <a:pt x="420331" y="1095527"/>
                </a:lnTo>
                <a:lnTo>
                  <a:pt x="387642" y="1095527"/>
                </a:lnTo>
                <a:lnTo>
                  <a:pt x="307936" y="1187005"/>
                </a:lnTo>
                <a:lnTo>
                  <a:pt x="307936" y="1095527"/>
                </a:lnTo>
                <a:lnTo>
                  <a:pt x="280327" y="1095527"/>
                </a:lnTo>
                <a:lnTo>
                  <a:pt x="280327" y="1292860"/>
                </a:lnTo>
                <a:lnTo>
                  <a:pt x="307936" y="1292860"/>
                </a:lnTo>
                <a:lnTo>
                  <a:pt x="307936" y="1195971"/>
                </a:lnTo>
                <a:lnTo>
                  <a:pt x="387883" y="1292860"/>
                </a:lnTo>
                <a:lnTo>
                  <a:pt x="422275" y="1292860"/>
                </a:lnTo>
                <a:close/>
              </a:path>
              <a:path w="1083310" h="9236075">
                <a:moveTo>
                  <a:pt x="422376" y="9639"/>
                </a:moveTo>
                <a:lnTo>
                  <a:pt x="412356" y="7721"/>
                </a:lnTo>
                <a:lnTo>
                  <a:pt x="401142" y="6210"/>
                </a:lnTo>
                <a:lnTo>
                  <a:pt x="388899" y="5219"/>
                </a:lnTo>
                <a:lnTo>
                  <a:pt x="375754" y="4851"/>
                </a:lnTo>
                <a:lnTo>
                  <a:pt x="336575" y="10668"/>
                </a:lnTo>
                <a:lnTo>
                  <a:pt x="312331" y="28663"/>
                </a:lnTo>
                <a:lnTo>
                  <a:pt x="299999" y="59677"/>
                </a:lnTo>
                <a:lnTo>
                  <a:pt x="296545" y="104533"/>
                </a:lnTo>
                <a:lnTo>
                  <a:pt x="299986" y="149352"/>
                </a:lnTo>
                <a:lnTo>
                  <a:pt x="312305" y="180365"/>
                </a:lnTo>
                <a:lnTo>
                  <a:pt x="336550" y="198374"/>
                </a:lnTo>
                <a:lnTo>
                  <a:pt x="375754" y="204203"/>
                </a:lnTo>
                <a:lnTo>
                  <a:pt x="388924" y="203835"/>
                </a:lnTo>
                <a:lnTo>
                  <a:pt x="401180" y="202806"/>
                </a:lnTo>
                <a:lnTo>
                  <a:pt x="412369" y="201269"/>
                </a:lnTo>
                <a:lnTo>
                  <a:pt x="422376" y="199339"/>
                </a:lnTo>
                <a:lnTo>
                  <a:pt x="420293" y="181317"/>
                </a:lnTo>
                <a:lnTo>
                  <a:pt x="419938" y="178206"/>
                </a:lnTo>
                <a:lnTo>
                  <a:pt x="411111" y="179476"/>
                </a:lnTo>
                <a:lnTo>
                  <a:pt x="402107" y="180454"/>
                </a:lnTo>
                <a:lnTo>
                  <a:pt x="392976" y="181089"/>
                </a:lnTo>
                <a:lnTo>
                  <a:pt x="383717" y="181317"/>
                </a:lnTo>
                <a:lnTo>
                  <a:pt x="350875" y="175983"/>
                </a:lnTo>
                <a:lnTo>
                  <a:pt x="333133" y="160718"/>
                </a:lnTo>
                <a:lnTo>
                  <a:pt x="325869" y="136550"/>
                </a:lnTo>
                <a:lnTo>
                  <a:pt x="324472" y="104533"/>
                </a:lnTo>
                <a:lnTo>
                  <a:pt x="325793" y="72580"/>
                </a:lnTo>
                <a:lnTo>
                  <a:pt x="332943" y="48412"/>
                </a:lnTo>
                <a:lnTo>
                  <a:pt x="350659" y="33096"/>
                </a:lnTo>
                <a:lnTo>
                  <a:pt x="383717" y="27749"/>
                </a:lnTo>
                <a:lnTo>
                  <a:pt x="392938" y="27978"/>
                </a:lnTo>
                <a:lnTo>
                  <a:pt x="402132" y="28638"/>
                </a:lnTo>
                <a:lnTo>
                  <a:pt x="411162" y="29616"/>
                </a:lnTo>
                <a:lnTo>
                  <a:pt x="419849" y="30848"/>
                </a:lnTo>
                <a:lnTo>
                  <a:pt x="420217" y="27749"/>
                </a:lnTo>
                <a:lnTo>
                  <a:pt x="422376" y="9639"/>
                </a:lnTo>
                <a:close/>
              </a:path>
              <a:path w="1083310" h="9236075">
                <a:moveTo>
                  <a:pt x="425450" y="3326104"/>
                </a:moveTo>
                <a:lnTo>
                  <a:pt x="404761" y="3286899"/>
                </a:lnTo>
                <a:lnTo>
                  <a:pt x="390029" y="3285299"/>
                </a:lnTo>
                <a:lnTo>
                  <a:pt x="386092" y="3285299"/>
                </a:lnTo>
                <a:lnTo>
                  <a:pt x="386092" y="3322904"/>
                </a:lnTo>
                <a:lnTo>
                  <a:pt x="385762" y="3331337"/>
                </a:lnTo>
                <a:lnTo>
                  <a:pt x="350393" y="3362452"/>
                </a:lnTo>
                <a:lnTo>
                  <a:pt x="341134" y="3362452"/>
                </a:lnTo>
                <a:lnTo>
                  <a:pt x="329666" y="3361537"/>
                </a:lnTo>
                <a:lnTo>
                  <a:pt x="321957" y="3358388"/>
                </a:lnTo>
                <a:lnTo>
                  <a:pt x="318071" y="3352482"/>
                </a:lnTo>
                <a:lnTo>
                  <a:pt x="318071" y="3343262"/>
                </a:lnTo>
                <a:lnTo>
                  <a:pt x="349592" y="3314382"/>
                </a:lnTo>
                <a:lnTo>
                  <a:pt x="358889" y="3314382"/>
                </a:lnTo>
                <a:lnTo>
                  <a:pt x="373976" y="3315106"/>
                </a:lnTo>
                <a:lnTo>
                  <a:pt x="382600" y="3317722"/>
                </a:lnTo>
                <a:lnTo>
                  <a:pt x="386092" y="3322904"/>
                </a:lnTo>
                <a:lnTo>
                  <a:pt x="386092" y="3285299"/>
                </a:lnTo>
                <a:lnTo>
                  <a:pt x="332105" y="3285299"/>
                </a:lnTo>
                <a:lnTo>
                  <a:pt x="316826" y="3286899"/>
                </a:lnTo>
                <a:lnTo>
                  <a:pt x="302044" y="3292970"/>
                </a:lnTo>
                <a:lnTo>
                  <a:pt x="289852" y="3305403"/>
                </a:lnTo>
                <a:lnTo>
                  <a:pt x="282346" y="3326104"/>
                </a:lnTo>
                <a:lnTo>
                  <a:pt x="278003" y="3350730"/>
                </a:lnTo>
                <a:lnTo>
                  <a:pt x="278218" y="3371431"/>
                </a:lnTo>
                <a:lnTo>
                  <a:pt x="286029" y="3383864"/>
                </a:lnTo>
                <a:lnTo>
                  <a:pt x="298678" y="3389934"/>
                </a:lnTo>
                <a:lnTo>
                  <a:pt x="313385" y="3391535"/>
                </a:lnTo>
                <a:lnTo>
                  <a:pt x="371335" y="3391535"/>
                </a:lnTo>
                <a:lnTo>
                  <a:pt x="413588" y="3371431"/>
                </a:lnTo>
                <a:lnTo>
                  <a:pt x="421106" y="3350730"/>
                </a:lnTo>
                <a:lnTo>
                  <a:pt x="425450" y="3326104"/>
                </a:lnTo>
                <a:close/>
              </a:path>
              <a:path w="1083310" h="9236075">
                <a:moveTo>
                  <a:pt x="474662" y="5833351"/>
                </a:moveTo>
                <a:lnTo>
                  <a:pt x="474408" y="5816905"/>
                </a:lnTo>
                <a:lnTo>
                  <a:pt x="470217" y="5805627"/>
                </a:lnTo>
                <a:lnTo>
                  <a:pt x="469163" y="5802769"/>
                </a:lnTo>
                <a:lnTo>
                  <a:pt x="458711" y="5792851"/>
                </a:lnTo>
                <a:lnTo>
                  <a:pt x="452247" y="5791339"/>
                </a:lnTo>
                <a:lnTo>
                  <a:pt x="452247" y="5824537"/>
                </a:lnTo>
                <a:lnTo>
                  <a:pt x="451637" y="5833351"/>
                </a:lnTo>
                <a:lnTo>
                  <a:pt x="450088" y="5842139"/>
                </a:lnTo>
                <a:lnTo>
                  <a:pt x="446951" y="5851169"/>
                </a:lnTo>
                <a:lnTo>
                  <a:pt x="441756" y="5858218"/>
                </a:lnTo>
                <a:lnTo>
                  <a:pt x="434073" y="5861062"/>
                </a:lnTo>
                <a:lnTo>
                  <a:pt x="427088" y="5858218"/>
                </a:lnTo>
                <a:lnTo>
                  <a:pt x="423621" y="5851169"/>
                </a:lnTo>
                <a:lnTo>
                  <a:pt x="422656" y="5842139"/>
                </a:lnTo>
                <a:lnTo>
                  <a:pt x="423176" y="5833351"/>
                </a:lnTo>
                <a:lnTo>
                  <a:pt x="424815" y="5824537"/>
                </a:lnTo>
                <a:lnTo>
                  <a:pt x="428002" y="5815508"/>
                </a:lnTo>
                <a:lnTo>
                  <a:pt x="433197" y="5808459"/>
                </a:lnTo>
                <a:lnTo>
                  <a:pt x="440893" y="5805627"/>
                </a:lnTo>
                <a:lnTo>
                  <a:pt x="447878" y="5808459"/>
                </a:lnTo>
                <a:lnTo>
                  <a:pt x="451319" y="5815508"/>
                </a:lnTo>
                <a:lnTo>
                  <a:pt x="452247" y="5824537"/>
                </a:lnTo>
                <a:lnTo>
                  <a:pt x="452247" y="5791339"/>
                </a:lnTo>
                <a:lnTo>
                  <a:pt x="413270" y="5802769"/>
                </a:lnTo>
                <a:lnTo>
                  <a:pt x="400151" y="5833351"/>
                </a:lnTo>
                <a:lnTo>
                  <a:pt x="400519" y="5849709"/>
                </a:lnTo>
                <a:lnTo>
                  <a:pt x="405841" y="5863856"/>
                </a:lnTo>
                <a:lnTo>
                  <a:pt x="416306" y="5873813"/>
                </a:lnTo>
                <a:lnTo>
                  <a:pt x="432104" y="5877572"/>
                </a:lnTo>
                <a:lnTo>
                  <a:pt x="448792" y="5873813"/>
                </a:lnTo>
                <a:lnTo>
                  <a:pt x="461619" y="5863856"/>
                </a:lnTo>
                <a:lnTo>
                  <a:pt x="463346" y="5861062"/>
                </a:lnTo>
                <a:lnTo>
                  <a:pt x="470331" y="5849709"/>
                </a:lnTo>
                <a:lnTo>
                  <a:pt x="474662" y="5833351"/>
                </a:lnTo>
                <a:close/>
              </a:path>
              <a:path w="1083310" h="9236075">
                <a:moveTo>
                  <a:pt x="512673" y="9107754"/>
                </a:moveTo>
                <a:lnTo>
                  <a:pt x="511581" y="9105214"/>
                </a:lnTo>
                <a:lnTo>
                  <a:pt x="507263" y="9100134"/>
                </a:lnTo>
                <a:lnTo>
                  <a:pt x="463778" y="9100134"/>
                </a:lnTo>
                <a:lnTo>
                  <a:pt x="461606" y="9102674"/>
                </a:lnTo>
                <a:lnTo>
                  <a:pt x="459486" y="9105214"/>
                </a:lnTo>
                <a:lnTo>
                  <a:pt x="458406" y="9107754"/>
                </a:lnTo>
                <a:lnTo>
                  <a:pt x="458406" y="9114104"/>
                </a:lnTo>
                <a:lnTo>
                  <a:pt x="459511" y="9116644"/>
                </a:lnTo>
                <a:lnTo>
                  <a:pt x="461708" y="9117914"/>
                </a:lnTo>
                <a:lnTo>
                  <a:pt x="463918" y="9120454"/>
                </a:lnTo>
                <a:lnTo>
                  <a:pt x="507314" y="9120454"/>
                </a:lnTo>
                <a:lnTo>
                  <a:pt x="509485" y="9117914"/>
                </a:lnTo>
                <a:lnTo>
                  <a:pt x="511606" y="9116644"/>
                </a:lnTo>
                <a:lnTo>
                  <a:pt x="512673" y="9114104"/>
                </a:lnTo>
                <a:lnTo>
                  <a:pt x="512673" y="9107754"/>
                </a:lnTo>
                <a:close/>
              </a:path>
              <a:path w="1083310" h="9236075">
                <a:moveTo>
                  <a:pt x="557491" y="5818784"/>
                </a:moveTo>
                <a:lnTo>
                  <a:pt x="554520" y="5806745"/>
                </a:lnTo>
                <a:lnTo>
                  <a:pt x="554037" y="5806059"/>
                </a:lnTo>
                <a:lnTo>
                  <a:pt x="548043" y="5797537"/>
                </a:lnTo>
                <a:lnTo>
                  <a:pt x="538302" y="5791632"/>
                </a:lnTo>
                <a:lnTo>
                  <a:pt x="525538" y="5789561"/>
                </a:lnTo>
                <a:lnTo>
                  <a:pt x="508787" y="5793295"/>
                </a:lnTo>
                <a:lnTo>
                  <a:pt x="495935" y="5803214"/>
                </a:lnTo>
                <a:lnTo>
                  <a:pt x="487210" y="5817362"/>
                </a:lnTo>
                <a:lnTo>
                  <a:pt x="482815" y="5833783"/>
                </a:lnTo>
                <a:lnTo>
                  <a:pt x="483184" y="5850153"/>
                </a:lnTo>
                <a:lnTo>
                  <a:pt x="488518" y="5864301"/>
                </a:lnTo>
                <a:lnTo>
                  <a:pt x="498983" y="5874258"/>
                </a:lnTo>
                <a:lnTo>
                  <a:pt x="514781" y="5878017"/>
                </a:lnTo>
                <a:lnTo>
                  <a:pt x="528040" y="5875934"/>
                </a:lnTo>
                <a:lnTo>
                  <a:pt x="539191" y="5870041"/>
                </a:lnTo>
                <a:lnTo>
                  <a:pt x="547217" y="5861494"/>
                </a:lnTo>
                <a:lnTo>
                  <a:pt x="547852" y="5860821"/>
                </a:lnTo>
                <a:lnTo>
                  <a:pt x="553694" y="5848782"/>
                </a:lnTo>
                <a:lnTo>
                  <a:pt x="533869" y="5845137"/>
                </a:lnTo>
                <a:lnTo>
                  <a:pt x="531291" y="5853315"/>
                </a:lnTo>
                <a:lnTo>
                  <a:pt x="528116" y="5861494"/>
                </a:lnTo>
                <a:lnTo>
                  <a:pt x="516750" y="5861494"/>
                </a:lnTo>
                <a:lnTo>
                  <a:pt x="509752" y="5858662"/>
                </a:lnTo>
                <a:lnTo>
                  <a:pt x="506298" y="5851614"/>
                </a:lnTo>
                <a:lnTo>
                  <a:pt x="505333" y="5842584"/>
                </a:lnTo>
                <a:lnTo>
                  <a:pt x="505841" y="5833783"/>
                </a:lnTo>
                <a:lnTo>
                  <a:pt x="507479" y="5824982"/>
                </a:lnTo>
                <a:lnTo>
                  <a:pt x="510667" y="5815952"/>
                </a:lnTo>
                <a:lnTo>
                  <a:pt x="515874" y="5808904"/>
                </a:lnTo>
                <a:lnTo>
                  <a:pt x="523557" y="5806059"/>
                </a:lnTo>
                <a:lnTo>
                  <a:pt x="534911" y="5806059"/>
                </a:lnTo>
                <a:lnTo>
                  <a:pt x="535978" y="5814238"/>
                </a:lnTo>
                <a:lnTo>
                  <a:pt x="536727" y="5822277"/>
                </a:lnTo>
                <a:lnTo>
                  <a:pt x="557491" y="5818784"/>
                </a:lnTo>
                <a:close/>
              </a:path>
              <a:path w="1083310" h="9236075">
                <a:moveTo>
                  <a:pt x="565543" y="7925422"/>
                </a:moveTo>
                <a:lnTo>
                  <a:pt x="539483" y="7925422"/>
                </a:lnTo>
                <a:lnTo>
                  <a:pt x="504520" y="8031886"/>
                </a:lnTo>
                <a:lnTo>
                  <a:pt x="459841" y="7925422"/>
                </a:lnTo>
                <a:lnTo>
                  <a:pt x="432523" y="7925422"/>
                </a:lnTo>
                <a:lnTo>
                  <a:pt x="492861" y="8064411"/>
                </a:lnTo>
                <a:lnTo>
                  <a:pt x="469988" y="8129714"/>
                </a:lnTo>
                <a:lnTo>
                  <a:pt x="496049" y="8129714"/>
                </a:lnTo>
                <a:lnTo>
                  <a:pt x="529336" y="8031886"/>
                </a:lnTo>
                <a:lnTo>
                  <a:pt x="565543" y="7925422"/>
                </a:lnTo>
                <a:close/>
              </a:path>
              <a:path w="1083310" h="9236075">
                <a:moveTo>
                  <a:pt x="584327" y="4507369"/>
                </a:moveTo>
                <a:lnTo>
                  <a:pt x="553783" y="4476839"/>
                </a:lnTo>
                <a:lnTo>
                  <a:pt x="553783" y="4537418"/>
                </a:lnTo>
                <a:lnTo>
                  <a:pt x="584327" y="4507369"/>
                </a:lnTo>
                <a:close/>
              </a:path>
              <a:path w="1083310" h="9236075">
                <a:moveTo>
                  <a:pt x="584327" y="4386897"/>
                </a:moveTo>
                <a:lnTo>
                  <a:pt x="553783" y="4356849"/>
                </a:lnTo>
                <a:lnTo>
                  <a:pt x="553783" y="4417428"/>
                </a:lnTo>
                <a:lnTo>
                  <a:pt x="584327" y="4386897"/>
                </a:lnTo>
                <a:close/>
              </a:path>
              <a:path w="1083310" h="9236075">
                <a:moveTo>
                  <a:pt x="591540" y="64630"/>
                </a:moveTo>
                <a:lnTo>
                  <a:pt x="585495" y="33642"/>
                </a:lnTo>
                <a:lnTo>
                  <a:pt x="578993" y="26492"/>
                </a:lnTo>
                <a:lnTo>
                  <a:pt x="569023" y="15506"/>
                </a:lnTo>
                <a:lnTo>
                  <a:pt x="564375" y="13893"/>
                </a:lnTo>
                <a:lnTo>
                  <a:pt x="564375" y="64630"/>
                </a:lnTo>
                <a:lnTo>
                  <a:pt x="561086" y="84086"/>
                </a:lnTo>
                <a:lnTo>
                  <a:pt x="551472" y="96151"/>
                </a:lnTo>
                <a:lnTo>
                  <a:pt x="535914" y="102298"/>
                </a:lnTo>
                <a:lnTo>
                  <a:pt x="514756" y="104025"/>
                </a:lnTo>
                <a:lnTo>
                  <a:pt x="506869" y="103974"/>
                </a:lnTo>
                <a:lnTo>
                  <a:pt x="498792" y="103771"/>
                </a:lnTo>
                <a:lnTo>
                  <a:pt x="490296" y="103289"/>
                </a:lnTo>
                <a:lnTo>
                  <a:pt x="481139" y="102438"/>
                </a:lnTo>
                <a:lnTo>
                  <a:pt x="481139" y="28752"/>
                </a:lnTo>
                <a:lnTo>
                  <a:pt x="490143" y="27724"/>
                </a:lnTo>
                <a:lnTo>
                  <a:pt x="499110" y="27025"/>
                </a:lnTo>
                <a:lnTo>
                  <a:pt x="507746" y="26619"/>
                </a:lnTo>
                <a:lnTo>
                  <a:pt x="515759" y="26492"/>
                </a:lnTo>
                <a:lnTo>
                  <a:pt x="538556" y="28613"/>
                </a:lnTo>
                <a:lnTo>
                  <a:pt x="553580" y="35344"/>
                </a:lnTo>
                <a:lnTo>
                  <a:pt x="561848" y="47180"/>
                </a:lnTo>
                <a:lnTo>
                  <a:pt x="564375" y="64630"/>
                </a:lnTo>
                <a:lnTo>
                  <a:pt x="564375" y="13893"/>
                </a:lnTo>
                <a:lnTo>
                  <a:pt x="544601" y="6985"/>
                </a:lnTo>
                <a:lnTo>
                  <a:pt x="514756" y="4851"/>
                </a:lnTo>
                <a:lnTo>
                  <a:pt x="498436" y="5219"/>
                </a:lnTo>
                <a:lnTo>
                  <a:pt x="482434" y="6223"/>
                </a:lnTo>
                <a:lnTo>
                  <a:pt x="467385" y="7759"/>
                </a:lnTo>
                <a:lnTo>
                  <a:pt x="453898" y="9728"/>
                </a:lnTo>
                <a:lnTo>
                  <a:pt x="453898" y="202184"/>
                </a:lnTo>
                <a:lnTo>
                  <a:pt x="481139" y="202184"/>
                </a:lnTo>
                <a:lnTo>
                  <a:pt x="481139" y="124485"/>
                </a:lnTo>
                <a:lnTo>
                  <a:pt x="498703" y="125260"/>
                </a:lnTo>
                <a:lnTo>
                  <a:pt x="508368" y="125539"/>
                </a:lnTo>
                <a:lnTo>
                  <a:pt x="517004" y="125653"/>
                </a:lnTo>
                <a:lnTo>
                  <a:pt x="531190" y="124485"/>
                </a:lnTo>
                <a:lnTo>
                  <a:pt x="547116" y="123164"/>
                </a:lnTo>
                <a:lnTo>
                  <a:pt x="570687" y="113944"/>
                </a:lnTo>
                <a:lnTo>
                  <a:pt x="578853" y="104025"/>
                </a:lnTo>
                <a:lnTo>
                  <a:pt x="586041" y="95313"/>
                </a:lnTo>
                <a:lnTo>
                  <a:pt x="591540" y="64630"/>
                </a:lnTo>
                <a:close/>
              </a:path>
              <a:path w="1083310" h="9236075">
                <a:moveTo>
                  <a:pt x="601853" y="3243669"/>
                </a:moveTo>
                <a:lnTo>
                  <a:pt x="563092" y="3243669"/>
                </a:lnTo>
                <a:lnTo>
                  <a:pt x="552132" y="3305899"/>
                </a:lnTo>
                <a:lnTo>
                  <a:pt x="551726" y="3305899"/>
                </a:lnTo>
                <a:lnTo>
                  <a:pt x="549897" y="3298329"/>
                </a:lnTo>
                <a:lnTo>
                  <a:pt x="549897" y="3323844"/>
                </a:lnTo>
                <a:lnTo>
                  <a:pt x="549719" y="3333356"/>
                </a:lnTo>
                <a:lnTo>
                  <a:pt x="521182" y="3362452"/>
                </a:lnTo>
                <a:lnTo>
                  <a:pt x="498360" y="3362452"/>
                </a:lnTo>
                <a:lnTo>
                  <a:pt x="487553" y="3361271"/>
                </a:lnTo>
                <a:lnTo>
                  <a:pt x="482028" y="3357791"/>
                </a:lnTo>
                <a:lnTo>
                  <a:pt x="480364" y="3352152"/>
                </a:lnTo>
                <a:lnTo>
                  <a:pt x="481152" y="3344481"/>
                </a:lnTo>
                <a:lnTo>
                  <a:pt x="506844" y="3314382"/>
                </a:lnTo>
                <a:lnTo>
                  <a:pt x="529640" y="3314382"/>
                </a:lnTo>
                <a:lnTo>
                  <a:pt x="539648" y="3315170"/>
                </a:lnTo>
                <a:lnTo>
                  <a:pt x="546468" y="3318040"/>
                </a:lnTo>
                <a:lnTo>
                  <a:pt x="549897" y="3323844"/>
                </a:lnTo>
                <a:lnTo>
                  <a:pt x="549897" y="3298329"/>
                </a:lnTo>
                <a:lnTo>
                  <a:pt x="549300" y="3295853"/>
                </a:lnTo>
                <a:lnTo>
                  <a:pt x="542328" y="3289516"/>
                </a:lnTo>
                <a:lnTo>
                  <a:pt x="532282" y="3286226"/>
                </a:lnTo>
                <a:lnTo>
                  <a:pt x="520636" y="3285274"/>
                </a:lnTo>
                <a:lnTo>
                  <a:pt x="509143" y="3285274"/>
                </a:lnTo>
                <a:lnTo>
                  <a:pt x="461073" y="3297351"/>
                </a:lnTo>
                <a:lnTo>
                  <a:pt x="443039" y="3347694"/>
                </a:lnTo>
                <a:lnTo>
                  <a:pt x="441591" y="3365627"/>
                </a:lnTo>
                <a:lnTo>
                  <a:pt x="446595" y="3379470"/>
                </a:lnTo>
                <a:lnTo>
                  <a:pt x="461670" y="3388372"/>
                </a:lnTo>
                <a:lnTo>
                  <a:pt x="490410" y="3391535"/>
                </a:lnTo>
                <a:lnTo>
                  <a:pt x="501713" y="3391535"/>
                </a:lnTo>
                <a:lnTo>
                  <a:pt x="517080" y="3390100"/>
                </a:lnTo>
                <a:lnTo>
                  <a:pt x="528561" y="3386010"/>
                </a:lnTo>
                <a:lnTo>
                  <a:pt x="536854" y="3379520"/>
                </a:lnTo>
                <a:lnTo>
                  <a:pt x="542709" y="3370923"/>
                </a:lnTo>
                <a:lnTo>
                  <a:pt x="543102" y="3370923"/>
                </a:lnTo>
                <a:lnTo>
                  <a:pt x="539762" y="3389934"/>
                </a:lnTo>
                <a:lnTo>
                  <a:pt x="576072" y="3389934"/>
                </a:lnTo>
                <a:lnTo>
                  <a:pt x="579424" y="3370923"/>
                </a:lnTo>
                <a:lnTo>
                  <a:pt x="580923" y="3362452"/>
                </a:lnTo>
                <a:lnTo>
                  <a:pt x="589394" y="3314382"/>
                </a:lnTo>
                <a:lnTo>
                  <a:pt x="590892" y="3305899"/>
                </a:lnTo>
                <a:lnTo>
                  <a:pt x="601853" y="3243669"/>
                </a:lnTo>
                <a:close/>
              </a:path>
              <a:path w="1083310" h="9236075">
                <a:moveTo>
                  <a:pt x="608711" y="1095527"/>
                </a:moveTo>
                <a:lnTo>
                  <a:pt x="583742" y="1095527"/>
                </a:lnTo>
                <a:lnTo>
                  <a:pt x="583742" y="1257630"/>
                </a:lnTo>
                <a:lnTo>
                  <a:pt x="509676" y="1130414"/>
                </a:lnTo>
                <a:lnTo>
                  <a:pt x="487248" y="1097686"/>
                </a:lnTo>
                <a:lnTo>
                  <a:pt x="474141" y="1093508"/>
                </a:lnTo>
                <a:lnTo>
                  <a:pt x="467131" y="1094651"/>
                </a:lnTo>
                <a:lnTo>
                  <a:pt x="461759" y="1098207"/>
                </a:lnTo>
                <a:lnTo>
                  <a:pt x="458330" y="1104392"/>
                </a:lnTo>
                <a:lnTo>
                  <a:pt x="457123" y="1113409"/>
                </a:lnTo>
                <a:lnTo>
                  <a:pt x="457123" y="1292860"/>
                </a:lnTo>
                <a:lnTo>
                  <a:pt x="482092" y="1292860"/>
                </a:lnTo>
                <a:lnTo>
                  <a:pt x="482092" y="1130414"/>
                </a:lnTo>
                <a:lnTo>
                  <a:pt x="567220" y="1276934"/>
                </a:lnTo>
                <a:lnTo>
                  <a:pt x="572731" y="1285100"/>
                </a:lnTo>
                <a:lnTo>
                  <a:pt x="578421" y="1290675"/>
                </a:lnTo>
                <a:lnTo>
                  <a:pt x="584657" y="1293876"/>
                </a:lnTo>
                <a:lnTo>
                  <a:pt x="591781" y="1294892"/>
                </a:lnTo>
                <a:lnTo>
                  <a:pt x="598817" y="1293736"/>
                </a:lnTo>
                <a:lnTo>
                  <a:pt x="604151" y="1290142"/>
                </a:lnTo>
                <a:lnTo>
                  <a:pt x="607529" y="1283957"/>
                </a:lnTo>
                <a:lnTo>
                  <a:pt x="608711" y="1274991"/>
                </a:lnTo>
                <a:lnTo>
                  <a:pt x="608711" y="1257630"/>
                </a:lnTo>
                <a:lnTo>
                  <a:pt x="608711" y="1095527"/>
                </a:lnTo>
                <a:close/>
              </a:path>
              <a:path w="1083310" h="9236075">
                <a:moveTo>
                  <a:pt x="631761" y="8070443"/>
                </a:moveTo>
                <a:lnTo>
                  <a:pt x="620293" y="7867751"/>
                </a:lnTo>
                <a:lnTo>
                  <a:pt x="594626" y="7867751"/>
                </a:lnTo>
                <a:lnTo>
                  <a:pt x="594626" y="8036077"/>
                </a:lnTo>
                <a:lnTo>
                  <a:pt x="595604" y="8050314"/>
                </a:lnTo>
                <a:lnTo>
                  <a:pt x="598500" y="8062290"/>
                </a:lnTo>
                <a:lnTo>
                  <a:pt x="603224" y="8072475"/>
                </a:lnTo>
                <a:lnTo>
                  <a:pt x="609727" y="8081340"/>
                </a:lnTo>
                <a:lnTo>
                  <a:pt x="631761" y="8070443"/>
                </a:lnTo>
                <a:close/>
              </a:path>
              <a:path w="1083310" h="9236075">
                <a:moveTo>
                  <a:pt x="638263" y="5814733"/>
                </a:moveTo>
                <a:lnTo>
                  <a:pt x="634873" y="5806059"/>
                </a:lnTo>
                <a:lnTo>
                  <a:pt x="632333" y="5799556"/>
                </a:lnTo>
                <a:lnTo>
                  <a:pt x="621385" y="5791759"/>
                </a:lnTo>
                <a:lnTo>
                  <a:pt x="618718" y="5791365"/>
                </a:lnTo>
                <a:lnTo>
                  <a:pt x="618718" y="5815457"/>
                </a:lnTo>
                <a:lnTo>
                  <a:pt x="617664" y="5824994"/>
                </a:lnTo>
                <a:lnTo>
                  <a:pt x="588568" y="5824994"/>
                </a:lnTo>
                <a:lnTo>
                  <a:pt x="589953" y="5815914"/>
                </a:lnTo>
                <a:lnTo>
                  <a:pt x="595236" y="5806059"/>
                </a:lnTo>
                <a:lnTo>
                  <a:pt x="616140" y="5806059"/>
                </a:lnTo>
                <a:lnTo>
                  <a:pt x="618718" y="5815457"/>
                </a:lnTo>
                <a:lnTo>
                  <a:pt x="618718" y="5791365"/>
                </a:lnTo>
                <a:lnTo>
                  <a:pt x="577164" y="5803214"/>
                </a:lnTo>
                <a:lnTo>
                  <a:pt x="564045" y="5833783"/>
                </a:lnTo>
                <a:lnTo>
                  <a:pt x="564413" y="5850153"/>
                </a:lnTo>
                <a:lnTo>
                  <a:pt x="569747" y="5864301"/>
                </a:lnTo>
                <a:lnTo>
                  <a:pt x="580212" y="5874258"/>
                </a:lnTo>
                <a:lnTo>
                  <a:pt x="595998" y="5878017"/>
                </a:lnTo>
                <a:lnTo>
                  <a:pt x="608088" y="5876264"/>
                </a:lnTo>
                <a:lnTo>
                  <a:pt x="619556" y="5871146"/>
                </a:lnTo>
                <a:lnTo>
                  <a:pt x="629310" y="5862866"/>
                </a:lnTo>
                <a:lnTo>
                  <a:pt x="630161" y="5861494"/>
                </a:lnTo>
                <a:lnTo>
                  <a:pt x="636282" y="5851664"/>
                </a:lnTo>
                <a:lnTo>
                  <a:pt x="616000" y="5847880"/>
                </a:lnTo>
                <a:lnTo>
                  <a:pt x="613422" y="5854992"/>
                </a:lnTo>
                <a:lnTo>
                  <a:pt x="608266" y="5861494"/>
                </a:lnTo>
                <a:lnTo>
                  <a:pt x="600252" y="5861494"/>
                </a:lnTo>
                <a:lnTo>
                  <a:pt x="592886" y="5859450"/>
                </a:lnTo>
                <a:lnTo>
                  <a:pt x="588073" y="5854154"/>
                </a:lnTo>
                <a:lnTo>
                  <a:pt x="585787" y="5846927"/>
                </a:lnTo>
                <a:lnTo>
                  <a:pt x="586003" y="5839091"/>
                </a:lnTo>
                <a:lnTo>
                  <a:pt x="637819" y="5839091"/>
                </a:lnTo>
                <a:lnTo>
                  <a:pt x="638073" y="5824994"/>
                </a:lnTo>
                <a:lnTo>
                  <a:pt x="638263" y="5814733"/>
                </a:lnTo>
                <a:close/>
              </a:path>
              <a:path w="1083310" h="9236075">
                <a:moveTo>
                  <a:pt x="653529" y="9142044"/>
                </a:moveTo>
                <a:lnTo>
                  <a:pt x="651725" y="9129344"/>
                </a:lnTo>
                <a:lnTo>
                  <a:pt x="646315" y="9120454"/>
                </a:lnTo>
                <a:lnTo>
                  <a:pt x="645020" y="9119184"/>
                </a:lnTo>
                <a:lnTo>
                  <a:pt x="637273" y="9111564"/>
                </a:lnTo>
                <a:lnTo>
                  <a:pt x="624611" y="9106484"/>
                </a:lnTo>
                <a:lnTo>
                  <a:pt x="634250" y="9100134"/>
                </a:lnTo>
                <a:lnTo>
                  <a:pt x="637006" y="9097594"/>
                </a:lnTo>
                <a:lnTo>
                  <a:pt x="641134" y="9093784"/>
                </a:lnTo>
                <a:lnTo>
                  <a:pt x="645261" y="9084894"/>
                </a:lnTo>
                <a:lnTo>
                  <a:pt x="646645" y="9073464"/>
                </a:lnTo>
                <a:lnTo>
                  <a:pt x="646645" y="9069654"/>
                </a:lnTo>
                <a:lnTo>
                  <a:pt x="645922" y="9065844"/>
                </a:lnTo>
                <a:lnTo>
                  <a:pt x="643559" y="9059494"/>
                </a:lnTo>
                <a:lnTo>
                  <a:pt x="643089" y="9058224"/>
                </a:lnTo>
                <a:lnTo>
                  <a:pt x="623430" y="9039974"/>
                </a:lnTo>
                <a:lnTo>
                  <a:pt x="623430" y="9133154"/>
                </a:lnTo>
                <a:lnTo>
                  <a:pt x="623430" y="9139504"/>
                </a:lnTo>
                <a:lnTo>
                  <a:pt x="621550" y="9149664"/>
                </a:lnTo>
                <a:lnTo>
                  <a:pt x="615886" y="9156014"/>
                </a:lnTo>
                <a:lnTo>
                  <a:pt x="606463" y="9159824"/>
                </a:lnTo>
                <a:lnTo>
                  <a:pt x="593280" y="9161094"/>
                </a:lnTo>
                <a:lnTo>
                  <a:pt x="561352" y="9161094"/>
                </a:lnTo>
                <a:lnTo>
                  <a:pt x="561352" y="9119184"/>
                </a:lnTo>
                <a:lnTo>
                  <a:pt x="602640" y="9119184"/>
                </a:lnTo>
                <a:lnTo>
                  <a:pt x="610400" y="9120454"/>
                </a:lnTo>
                <a:lnTo>
                  <a:pt x="615657" y="9124264"/>
                </a:lnTo>
                <a:lnTo>
                  <a:pt x="620801" y="9126804"/>
                </a:lnTo>
                <a:lnTo>
                  <a:pt x="623430" y="9133154"/>
                </a:lnTo>
                <a:lnTo>
                  <a:pt x="623430" y="9039974"/>
                </a:lnTo>
                <a:lnTo>
                  <a:pt x="620547" y="9039174"/>
                </a:lnTo>
                <a:lnTo>
                  <a:pt x="617512" y="9038806"/>
                </a:lnTo>
                <a:lnTo>
                  <a:pt x="617512" y="9070924"/>
                </a:lnTo>
                <a:lnTo>
                  <a:pt x="617512" y="9081084"/>
                </a:lnTo>
                <a:lnTo>
                  <a:pt x="616686" y="9084894"/>
                </a:lnTo>
                <a:lnTo>
                  <a:pt x="615010" y="9087434"/>
                </a:lnTo>
                <a:lnTo>
                  <a:pt x="612851" y="9091244"/>
                </a:lnTo>
                <a:lnTo>
                  <a:pt x="609790" y="9093784"/>
                </a:lnTo>
                <a:lnTo>
                  <a:pt x="601726" y="9096324"/>
                </a:lnTo>
                <a:lnTo>
                  <a:pt x="595972" y="9097594"/>
                </a:lnTo>
                <a:lnTo>
                  <a:pt x="561352" y="9097594"/>
                </a:lnTo>
                <a:lnTo>
                  <a:pt x="561352" y="9059494"/>
                </a:lnTo>
                <a:lnTo>
                  <a:pt x="596290" y="9059494"/>
                </a:lnTo>
                <a:lnTo>
                  <a:pt x="604354" y="9060764"/>
                </a:lnTo>
                <a:lnTo>
                  <a:pt x="614883" y="9065844"/>
                </a:lnTo>
                <a:lnTo>
                  <a:pt x="617512" y="9070924"/>
                </a:lnTo>
                <a:lnTo>
                  <a:pt x="617512" y="9038806"/>
                </a:lnTo>
                <a:lnTo>
                  <a:pt x="610247" y="9037904"/>
                </a:lnTo>
                <a:lnTo>
                  <a:pt x="604215" y="9036634"/>
                </a:lnTo>
                <a:lnTo>
                  <a:pt x="543331" y="9036634"/>
                </a:lnTo>
                <a:lnTo>
                  <a:pt x="538734" y="9039174"/>
                </a:lnTo>
                <a:lnTo>
                  <a:pt x="533057" y="9044254"/>
                </a:lnTo>
                <a:lnTo>
                  <a:pt x="531622" y="9049334"/>
                </a:lnTo>
                <a:lnTo>
                  <a:pt x="531622" y="9172524"/>
                </a:lnTo>
                <a:lnTo>
                  <a:pt x="533057" y="9176334"/>
                </a:lnTo>
                <a:lnTo>
                  <a:pt x="538594" y="9182684"/>
                </a:lnTo>
                <a:lnTo>
                  <a:pt x="543191" y="9183954"/>
                </a:lnTo>
                <a:lnTo>
                  <a:pt x="608990" y="9183954"/>
                </a:lnTo>
                <a:lnTo>
                  <a:pt x="620598" y="9182684"/>
                </a:lnTo>
                <a:lnTo>
                  <a:pt x="625754" y="9180144"/>
                </a:lnTo>
                <a:lnTo>
                  <a:pt x="630186" y="9178874"/>
                </a:lnTo>
                <a:lnTo>
                  <a:pt x="637349" y="9176334"/>
                </a:lnTo>
                <a:lnTo>
                  <a:pt x="643001" y="9171254"/>
                </a:lnTo>
                <a:lnTo>
                  <a:pt x="647204" y="9164904"/>
                </a:lnTo>
                <a:lnTo>
                  <a:pt x="649312" y="9161094"/>
                </a:lnTo>
                <a:lnTo>
                  <a:pt x="651421" y="9157284"/>
                </a:lnTo>
                <a:lnTo>
                  <a:pt x="653529" y="9150934"/>
                </a:lnTo>
                <a:lnTo>
                  <a:pt x="653529" y="9142044"/>
                </a:lnTo>
                <a:close/>
              </a:path>
              <a:path w="1083310" h="9236075">
                <a:moveTo>
                  <a:pt x="659142" y="4378058"/>
                </a:moveTo>
                <a:lnTo>
                  <a:pt x="649884" y="4332300"/>
                </a:lnTo>
                <a:lnTo>
                  <a:pt x="638441" y="4315345"/>
                </a:lnTo>
                <a:lnTo>
                  <a:pt x="624636" y="4294898"/>
                </a:lnTo>
                <a:lnTo>
                  <a:pt x="615302" y="4288612"/>
                </a:lnTo>
                <a:lnTo>
                  <a:pt x="615302" y="4390720"/>
                </a:lnTo>
                <a:lnTo>
                  <a:pt x="558888" y="4447133"/>
                </a:lnTo>
                <a:lnTo>
                  <a:pt x="615302" y="4503547"/>
                </a:lnTo>
                <a:lnTo>
                  <a:pt x="615289" y="4511421"/>
                </a:lnTo>
                <a:lnTo>
                  <a:pt x="550113" y="4575543"/>
                </a:lnTo>
                <a:lnTo>
                  <a:pt x="543585" y="4578921"/>
                </a:lnTo>
                <a:lnTo>
                  <a:pt x="536752" y="4578121"/>
                </a:lnTo>
                <a:lnTo>
                  <a:pt x="531368" y="4573841"/>
                </a:lnTo>
                <a:lnTo>
                  <a:pt x="529196" y="4566780"/>
                </a:lnTo>
                <a:lnTo>
                  <a:pt x="529196" y="4520946"/>
                </a:lnTo>
                <a:lnTo>
                  <a:pt x="529196" y="4476839"/>
                </a:lnTo>
                <a:lnTo>
                  <a:pt x="485076" y="4520946"/>
                </a:lnTo>
                <a:lnTo>
                  <a:pt x="477291" y="4520946"/>
                </a:lnTo>
                <a:lnTo>
                  <a:pt x="467766" y="4511421"/>
                </a:lnTo>
                <a:lnTo>
                  <a:pt x="467677" y="4503547"/>
                </a:lnTo>
                <a:lnTo>
                  <a:pt x="524090" y="4447133"/>
                </a:lnTo>
                <a:lnTo>
                  <a:pt x="467677" y="4390720"/>
                </a:lnTo>
                <a:lnTo>
                  <a:pt x="467766" y="4382846"/>
                </a:lnTo>
                <a:lnTo>
                  <a:pt x="477291" y="4373334"/>
                </a:lnTo>
                <a:lnTo>
                  <a:pt x="485076" y="4373334"/>
                </a:lnTo>
                <a:lnTo>
                  <a:pt x="529196" y="4417428"/>
                </a:lnTo>
                <a:lnTo>
                  <a:pt x="529196" y="4373334"/>
                </a:lnTo>
                <a:lnTo>
                  <a:pt x="529196" y="4327487"/>
                </a:lnTo>
                <a:lnTo>
                  <a:pt x="531368" y="4320464"/>
                </a:lnTo>
                <a:lnTo>
                  <a:pt x="536740" y="4316158"/>
                </a:lnTo>
                <a:lnTo>
                  <a:pt x="543572" y="4315345"/>
                </a:lnTo>
                <a:lnTo>
                  <a:pt x="550113" y="4318724"/>
                </a:lnTo>
                <a:lnTo>
                  <a:pt x="615289" y="4382846"/>
                </a:lnTo>
                <a:lnTo>
                  <a:pt x="615302" y="4390720"/>
                </a:lnTo>
                <a:lnTo>
                  <a:pt x="615302" y="4288612"/>
                </a:lnTo>
                <a:lnTo>
                  <a:pt x="587235" y="4269664"/>
                </a:lnTo>
                <a:lnTo>
                  <a:pt x="541489" y="4260405"/>
                </a:lnTo>
                <a:lnTo>
                  <a:pt x="495731" y="4269664"/>
                </a:lnTo>
                <a:lnTo>
                  <a:pt x="458330" y="4294898"/>
                </a:lnTo>
                <a:lnTo>
                  <a:pt x="433095" y="4332300"/>
                </a:lnTo>
                <a:lnTo>
                  <a:pt x="423837" y="4378058"/>
                </a:lnTo>
                <a:lnTo>
                  <a:pt x="423837" y="4515053"/>
                </a:lnTo>
                <a:lnTo>
                  <a:pt x="433095" y="4560811"/>
                </a:lnTo>
                <a:lnTo>
                  <a:pt x="458330" y="4598213"/>
                </a:lnTo>
                <a:lnTo>
                  <a:pt x="495731" y="4623447"/>
                </a:lnTo>
                <a:lnTo>
                  <a:pt x="541489" y="4632706"/>
                </a:lnTo>
                <a:lnTo>
                  <a:pt x="587235" y="4623447"/>
                </a:lnTo>
                <a:lnTo>
                  <a:pt x="624636" y="4598213"/>
                </a:lnTo>
                <a:lnTo>
                  <a:pt x="637667" y="4578921"/>
                </a:lnTo>
                <a:lnTo>
                  <a:pt x="649884" y="4560811"/>
                </a:lnTo>
                <a:lnTo>
                  <a:pt x="659142" y="4515053"/>
                </a:lnTo>
                <a:lnTo>
                  <a:pt x="659142" y="4378058"/>
                </a:lnTo>
                <a:close/>
              </a:path>
              <a:path w="1083310" h="9236075">
                <a:moveTo>
                  <a:pt x="696074" y="0"/>
                </a:moveTo>
                <a:lnTo>
                  <a:pt x="672680" y="0"/>
                </a:lnTo>
                <a:lnTo>
                  <a:pt x="593471" y="224650"/>
                </a:lnTo>
                <a:lnTo>
                  <a:pt x="616762" y="224650"/>
                </a:lnTo>
                <a:lnTo>
                  <a:pt x="696074" y="0"/>
                </a:lnTo>
                <a:close/>
              </a:path>
              <a:path w="1083310" h="9236075">
                <a:moveTo>
                  <a:pt x="715556" y="5690971"/>
                </a:moveTo>
                <a:lnTo>
                  <a:pt x="709752" y="5670321"/>
                </a:lnTo>
                <a:lnTo>
                  <a:pt x="699135" y="5650293"/>
                </a:lnTo>
                <a:lnTo>
                  <a:pt x="693623" y="5639892"/>
                </a:lnTo>
                <a:lnTo>
                  <a:pt x="693318" y="5639320"/>
                </a:lnTo>
                <a:lnTo>
                  <a:pt x="667766" y="5602884"/>
                </a:lnTo>
                <a:lnTo>
                  <a:pt x="647331" y="5580126"/>
                </a:lnTo>
                <a:lnTo>
                  <a:pt x="647331" y="5625223"/>
                </a:lnTo>
                <a:lnTo>
                  <a:pt x="647293" y="5631459"/>
                </a:lnTo>
                <a:lnTo>
                  <a:pt x="645985" y="5637098"/>
                </a:lnTo>
                <a:lnTo>
                  <a:pt x="645096" y="5639105"/>
                </a:lnTo>
                <a:lnTo>
                  <a:pt x="641362" y="5639892"/>
                </a:lnTo>
                <a:lnTo>
                  <a:pt x="633882" y="5639143"/>
                </a:lnTo>
                <a:lnTo>
                  <a:pt x="625792" y="5637771"/>
                </a:lnTo>
                <a:lnTo>
                  <a:pt x="620242" y="5636730"/>
                </a:lnTo>
                <a:lnTo>
                  <a:pt x="612432" y="5635409"/>
                </a:lnTo>
                <a:lnTo>
                  <a:pt x="609790" y="5635028"/>
                </a:lnTo>
                <a:lnTo>
                  <a:pt x="597433" y="5633250"/>
                </a:lnTo>
                <a:lnTo>
                  <a:pt x="577926" y="5631307"/>
                </a:lnTo>
                <a:lnTo>
                  <a:pt x="556564" y="5630557"/>
                </a:lnTo>
                <a:lnTo>
                  <a:pt x="533552" y="5631459"/>
                </a:lnTo>
                <a:lnTo>
                  <a:pt x="510514" y="5633123"/>
                </a:lnTo>
                <a:lnTo>
                  <a:pt x="492328" y="5634621"/>
                </a:lnTo>
                <a:lnTo>
                  <a:pt x="483831" y="5635028"/>
                </a:lnTo>
                <a:lnTo>
                  <a:pt x="541477" y="5617629"/>
                </a:lnTo>
                <a:lnTo>
                  <a:pt x="560539" y="5616626"/>
                </a:lnTo>
                <a:lnTo>
                  <a:pt x="576605" y="5617515"/>
                </a:lnTo>
                <a:lnTo>
                  <a:pt x="596785" y="5620004"/>
                </a:lnTo>
                <a:lnTo>
                  <a:pt x="605167" y="5620436"/>
                </a:lnTo>
                <a:lnTo>
                  <a:pt x="568147" y="5585752"/>
                </a:lnTo>
                <a:lnTo>
                  <a:pt x="507822" y="5570232"/>
                </a:lnTo>
                <a:lnTo>
                  <a:pt x="477037" y="5576494"/>
                </a:lnTo>
                <a:lnTo>
                  <a:pt x="448094" y="5592267"/>
                </a:lnTo>
                <a:lnTo>
                  <a:pt x="423951" y="5614568"/>
                </a:lnTo>
                <a:lnTo>
                  <a:pt x="408470" y="5635676"/>
                </a:lnTo>
                <a:lnTo>
                  <a:pt x="405549" y="5647880"/>
                </a:lnTo>
                <a:lnTo>
                  <a:pt x="419036" y="5658980"/>
                </a:lnTo>
                <a:lnTo>
                  <a:pt x="445173" y="5674372"/>
                </a:lnTo>
                <a:lnTo>
                  <a:pt x="480771" y="5687619"/>
                </a:lnTo>
                <a:lnTo>
                  <a:pt x="522617" y="5692279"/>
                </a:lnTo>
                <a:lnTo>
                  <a:pt x="550938" y="5687885"/>
                </a:lnTo>
                <a:lnTo>
                  <a:pt x="571487" y="5678856"/>
                </a:lnTo>
                <a:lnTo>
                  <a:pt x="585558" y="5667362"/>
                </a:lnTo>
                <a:lnTo>
                  <a:pt x="594398" y="5655615"/>
                </a:lnTo>
                <a:lnTo>
                  <a:pt x="601345" y="5650649"/>
                </a:lnTo>
                <a:lnTo>
                  <a:pt x="582676" y="5691009"/>
                </a:lnTo>
                <a:lnTo>
                  <a:pt x="533577" y="5709120"/>
                </a:lnTo>
                <a:lnTo>
                  <a:pt x="504139" y="5708751"/>
                </a:lnTo>
                <a:lnTo>
                  <a:pt x="454558" y="5696623"/>
                </a:lnTo>
                <a:lnTo>
                  <a:pt x="402018" y="5675820"/>
                </a:lnTo>
                <a:lnTo>
                  <a:pt x="369989" y="5655183"/>
                </a:lnTo>
                <a:lnTo>
                  <a:pt x="374370" y="5644477"/>
                </a:lnTo>
                <a:lnTo>
                  <a:pt x="421563" y="5591848"/>
                </a:lnTo>
                <a:lnTo>
                  <a:pt x="475653" y="5560619"/>
                </a:lnTo>
                <a:lnTo>
                  <a:pt x="505726" y="5554777"/>
                </a:lnTo>
                <a:lnTo>
                  <a:pt x="529386" y="5555742"/>
                </a:lnTo>
                <a:lnTo>
                  <a:pt x="571995" y="5570029"/>
                </a:lnTo>
                <a:lnTo>
                  <a:pt x="610946" y="5605094"/>
                </a:lnTo>
                <a:lnTo>
                  <a:pt x="618477" y="5618416"/>
                </a:lnTo>
                <a:lnTo>
                  <a:pt x="619239" y="5619712"/>
                </a:lnTo>
                <a:lnTo>
                  <a:pt x="632345" y="5621477"/>
                </a:lnTo>
                <a:lnTo>
                  <a:pt x="639762" y="5623445"/>
                </a:lnTo>
                <a:lnTo>
                  <a:pt x="647331" y="5625223"/>
                </a:lnTo>
                <a:lnTo>
                  <a:pt x="647331" y="5580126"/>
                </a:lnTo>
                <a:lnTo>
                  <a:pt x="634606" y="5565953"/>
                </a:lnTo>
                <a:lnTo>
                  <a:pt x="621080" y="5554777"/>
                </a:lnTo>
                <a:lnTo>
                  <a:pt x="595312" y="5533466"/>
                </a:lnTo>
                <a:lnTo>
                  <a:pt x="551395" y="5510365"/>
                </a:lnTo>
                <a:lnTo>
                  <a:pt x="504355" y="5501564"/>
                </a:lnTo>
                <a:lnTo>
                  <a:pt x="450913" y="5513349"/>
                </a:lnTo>
                <a:lnTo>
                  <a:pt x="403860" y="5543499"/>
                </a:lnTo>
                <a:lnTo>
                  <a:pt x="364655" y="5584164"/>
                </a:lnTo>
                <a:lnTo>
                  <a:pt x="334797" y="5627522"/>
                </a:lnTo>
                <a:lnTo>
                  <a:pt x="315785" y="5665736"/>
                </a:lnTo>
                <a:lnTo>
                  <a:pt x="309118" y="5690971"/>
                </a:lnTo>
                <a:lnTo>
                  <a:pt x="319481" y="5709424"/>
                </a:lnTo>
                <a:lnTo>
                  <a:pt x="348322" y="5725439"/>
                </a:lnTo>
                <a:lnTo>
                  <a:pt x="392303" y="5738076"/>
                </a:lnTo>
                <a:lnTo>
                  <a:pt x="448094" y="5746356"/>
                </a:lnTo>
                <a:lnTo>
                  <a:pt x="512330" y="5749341"/>
                </a:lnTo>
                <a:lnTo>
                  <a:pt x="576554" y="5746356"/>
                </a:lnTo>
                <a:lnTo>
                  <a:pt x="632345" y="5738076"/>
                </a:lnTo>
                <a:lnTo>
                  <a:pt x="676338" y="5725439"/>
                </a:lnTo>
                <a:lnTo>
                  <a:pt x="705192" y="5709424"/>
                </a:lnTo>
                <a:lnTo>
                  <a:pt x="705358" y="5709120"/>
                </a:lnTo>
                <a:lnTo>
                  <a:pt x="715556" y="5690971"/>
                </a:lnTo>
                <a:close/>
              </a:path>
              <a:path w="1083310" h="9236075">
                <a:moveTo>
                  <a:pt x="721487" y="5816371"/>
                </a:moveTo>
                <a:lnTo>
                  <a:pt x="720801" y="5806059"/>
                </a:lnTo>
                <a:lnTo>
                  <a:pt x="720763" y="5805475"/>
                </a:lnTo>
                <a:lnTo>
                  <a:pt x="715670" y="5797004"/>
                </a:lnTo>
                <a:lnTo>
                  <a:pt x="705954" y="5791517"/>
                </a:lnTo>
                <a:lnTo>
                  <a:pt x="691337" y="5789561"/>
                </a:lnTo>
                <a:lnTo>
                  <a:pt x="679005" y="5790743"/>
                </a:lnTo>
                <a:lnTo>
                  <a:pt x="668578" y="5794692"/>
                </a:lnTo>
                <a:lnTo>
                  <a:pt x="660107" y="5802007"/>
                </a:lnTo>
                <a:lnTo>
                  <a:pt x="653630" y="5813336"/>
                </a:lnTo>
                <a:lnTo>
                  <a:pt x="674687" y="5816663"/>
                </a:lnTo>
                <a:lnTo>
                  <a:pt x="676808" y="5809234"/>
                </a:lnTo>
                <a:lnTo>
                  <a:pt x="682409" y="5806059"/>
                </a:lnTo>
                <a:lnTo>
                  <a:pt x="697865" y="5806059"/>
                </a:lnTo>
                <a:lnTo>
                  <a:pt x="701192" y="5810313"/>
                </a:lnTo>
                <a:lnTo>
                  <a:pt x="698309" y="5822124"/>
                </a:lnTo>
                <a:lnTo>
                  <a:pt x="696341" y="5822416"/>
                </a:lnTo>
                <a:lnTo>
                  <a:pt x="696341" y="5837428"/>
                </a:lnTo>
                <a:lnTo>
                  <a:pt x="694829" y="5850445"/>
                </a:lnTo>
                <a:lnTo>
                  <a:pt x="689838" y="5856059"/>
                </a:lnTo>
                <a:lnTo>
                  <a:pt x="682866" y="5861494"/>
                </a:lnTo>
                <a:lnTo>
                  <a:pt x="668324" y="5861494"/>
                </a:lnTo>
                <a:lnTo>
                  <a:pt x="666356" y="5857418"/>
                </a:lnTo>
                <a:lnTo>
                  <a:pt x="666965" y="5852414"/>
                </a:lnTo>
                <a:lnTo>
                  <a:pt x="670864" y="5845060"/>
                </a:lnTo>
                <a:lnTo>
                  <a:pt x="678700" y="5840882"/>
                </a:lnTo>
                <a:lnTo>
                  <a:pt x="687997" y="5838723"/>
                </a:lnTo>
                <a:lnTo>
                  <a:pt x="696341" y="5837428"/>
                </a:lnTo>
                <a:lnTo>
                  <a:pt x="696341" y="5822416"/>
                </a:lnTo>
                <a:lnTo>
                  <a:pt x="682663" y="5824398"/>
                </a:lnTo>
                <a:lnTo>
                  <a:pt x="665861" y="5829262"/>
                </a:lnTo>
                <a:lnTo>
                  <a:pt x="651967" y="5838241"/>
                </a:lnTo>
                <a:lnTo>
                  <a:pt x="645007" y="5852871"/>
                </a:lnTo>
                <a:lnTo>
                  <a:pt x="645858" y="5863183"/>
                </a:lnTo>
                <a:lnTo>
                  <a:pt x="650621" y="5871121"/>
                </a:lnTo>
                <a:lnTo>
                  <a:pt x="658482" y="5876214"/>
                </a:lnTo>
                <a:lnTo>
                  <a:pt x="668629" y="5878017"/>
                </a:lnTo>
                <a:lnTo>
                  <a:pt x="675817" y="5877357"/>
                </a:lnTo>
                <a:lnTo>
                  <a:pt x="681824" y="5875464"/>
                </a:lnTo>
                <a:lnTo>
                  <a:pt x="687527" y="5872454"/>
                </a:lnTo>
                <a:lnTo>
                  <a:pt x="693775" y="5868467"/>
                </a:lnTo>
                <a:lnTo>
                  <a:pt x="695286" y="5876201"/>
                </a:lnTo>
                <a:lnTo>
                  <a:pt x="717092" y="5876201"/>
                </a:lnTo>
                <a:lnTo>
                  <a:pt x="715124" y="5870600"/>
                </a:lnTo>
                <a:lnTo>
                  <a:pt x="715225" y="5868467"/>
                </a:lnTo>
                <a:lnTo>
                  <a:pt x="715429" y="5864530"/>
                </a:lnTo>
                <a:lnTo>
                  <a:pt x="715810" y="5861494"/>
                </a:lnTo>
                <a:lnTo>
                  <a:pt x="718832" y="5837428"/>
                </a:lnTo>
                <a:lnTo>
                  <a:pt x="721487" y="5816371"/>
                </a:lnTo>
                <a:close/>
              </a:path>
              <a:path w="1083310" h="9236075">
                <a:moveTo>
                  <a:pt x="755383" y="3311194"/>
                </a:moveTo>
                <a:lnTo>
                  <a:pt x="753465" y="3305899"/>
                </a:lnTo>
                <a:lnTo>
                  <a:pt x="750366" y="3297351"/>
                </a:lnTo>
                <a:lnTo>
                  <a:pt x="735291" y="3288436"/>
                </a:lnTo>
                <a:lnTo>
                  <a:pt x="716584" y="3286379"/>
                </a:lnTo>
                <a:lnTo>
                  <a:pt x="716584" y="3324695"/>
                </a:lnTo>
                <a:lnTo>
                  <a:pt x="715797" y="3332340"/>
                </a:lnTo>
                <a:lnTo>
                  <a:pt x="690130" y="3362452"/>
                </a:lnTo>
                <a:lnTo>
                  <a:pt x="667321" y="3362452"/>
                </a:lnTo>
                <a:lnTo>
                  <a:pt x="657326" y="3361677"/>
                </a:lnTo>
                <a:lnTo>
                  <a:pt x="650494" y="3358794"/>
                </a:lnTo>
                <a:lnTo>
                  <a:pt x="647065" y="3353003"/>
                </a:lnTo>
                <a:lnTo>
                  <a:pt x="647242" y="3343478"/>
                </a:lnTo>
                <a:lnTo>
                  <a:pt x="675792" y="3314382"/>
                </a:lnTo>
                <a:lnTo>
                  <a:pt x="698588" y="3314382"/>
                </a:lnTo>
                <a:lnTo>
                  <a:pt x="709396" y="3315576"/>
                </a:lnTo>
                <a:lnTo>
                  <a:pt x="714921" y="3319056"/>
                </a:lnTo>
                <a:lnTo>
                  <a:pt x="716584" y="3324695"/>
                </a:lnTo>
                <a:lnTo>
                  <a:pt x="716584" y="3286379"/>
                </a:lnTo>
                <a:lnTo>
                  <a:pt x="706539" y="3285274"/>
                </a:lnTo>
                <a:lnTo>
                  <a:pt x="695032" y="3285274"/>
                </a:lnTo>
                <a:lnTo>
                  <a:pt x="683056" y="3286226"/>
                </a:lnTo>
                <a:lnTo>
                  <a:pt x="671855" y="3289516"/>
                </a:lnTo>
                <a:lnTo>
                  <a:pt x="662660" y="3295853"/>
                </a:lnTo>
                <a:lnTo>
                  <a:pt x="656691" y="3305899"/>
                </a:lnTo>
                <a:lnTo>
                  <a:pt x="656285" y="3305899"/>
                </a:lnTo>
                <a:lnTo>
                  <a:pt x="667245" y="3243669"/>
                </a:lnTo>
                <a:lnTo>
                  <a:pt x="628523" y="3243669"/>
                </a:lnTo>
                <a:lnTo>
                  <a:pt x="602729" y="3389934"/>
                </a:lnTo>
                <a:lnTo>
                  <a:pt x="639064" y="3389934"/>
                </a:lnTo>
                <a:lnTo>
                  <a:pt x="642391" y="3370935"/>
                </a:lnTo>
                <a:lnTo>
                  <a:pt x="642810" y="3370935"/>
                </a:lnTo>
                <a:lnTo>
                  <a:pt x="645629" y="3379520"/>
                </a:lnTo>
                <a:lnTo>
                  <a:pt x="651624" y="3386010"/>
                </a:lnTo>
                <a:lnTo>
                  <a:pt x="661657" y="3390100"/>
                </a:lnTo>
                <a:lnTo>
                  <a:pt x="676516" y="3391535"/>
                </a:lnTo>
                <a:lnTo>
                  <a:pt x="687806" y="3391535"/>
                </a:lnTo>
                <a:lnTo>
                  <a:pt x="735901" y="3379470"/>
                </a:lnTo>
                <a:lnTo>
                  <a:pt x="746658" y="3362452"/>
                </a:lnTo>
                <a:lnTo>
                  <a:pt x="750658" y="3347720"/>
                </a:lnTo>
                <a:lnTo>
                  <a:pt x="753935" y="3329127"/>
                </a:lnTo>
                <a:lnTo>
                  <a:pt x="755116" y="3314382"/>
                </a:lnTo>
                <a:lnTo>
                  <a:pt x="755383" y="3311194"/>
                </a:lnTo>
                <a:close/>
              </a:path>
              <a:path w="1083310" h="9236075">
                <a:moveTo>
                  <a:pt x="755929" y="6870"/>
                </a:moveTo>
                <a:lnTo>
                  <a:pt x="728510" y="6870"/>
                </a:lnTo>
                <a:lnTo>
                  <a:pt x="728510" y="202184"/>
                </a:lnTo>
                <a:lnTo>
                  <a:pt x="755929" y="202184"/>
                </a:lnTo>
                <a:lnTo>
                  <a:pt x="755929" y="6870"/>
                </a:lnTo>
                <a:close/>
              </a:path>
              <a:path w="1083310" h="9236075">
                <a:moveTo>
                  <a:pt x="773925" y="9086164"/>
                </a:moveTo>
                <a:lnTo>
                  <a:pt x="772693" y="9082354"/>
                </a:lnTo>
                <a:lnTo>
                  <a:pt x="770229" y="9079814"/>
                </a:lnTo>
                <a:lnTo>
                  <a:pt x="767740" y="9077274"/>
                </a:lnTo>
                <a:lnTo>
                  <a:pt x="764501" y="9074734"/>
                </a:lnTo>
                <a:lnTo>
                  <a:pt x="756361" y="9074734"/>
                </a:lnTo>
                <a:lnTo>
                  <a:pt x="753059" y="9077274"/>
                </a:lnTo>
                <a:lnTo>
                  <a:pt x="747966" y="9082354"/>
                </a:lnTo>
                <a:lnTo>
                  <a:pt x="746747" y="9086164"/>
                </a:lnTo>
                <a:lnTo>
                  <a:pt x="746709" y="9126804"/>
                </a:lnTo>
                <a:lnTo>
                  <a:pt x="746620" y="9133154"/>
                </a:lnTo>
                <a:lnTo>
                  <a:pt x="727087" y="9164904"/>
                </a:lnTo>
                <a:lnTo>
                  <a:pt x="717753" y="9164904"/>
                </a:lnTo>
                <a:lnTo>
                  <a:pt x="703884" y="9142044"/>
                </a:lnTo>
                <a:lnTo>
                  <a:pt x="703884" y="9086164"/>
                </a:lnTo>
                <a:lnTo>
                  <a:pt x="702627" y="9082354"/>
                </a:lnTo>
                <a:lnTo>
                  <a:pt x="697572" y="9077274"/>
                </a:lnTo>
                <a:lnTo>
                  <a:pt x="694245" y="9074734"/>
                </a:lnTo>
                <a:lnTo>
                  <a:pt x="686015" y="9074734"/>
                </a:lnTo>
                <a:lnTo>
                  <a:pt x="682777" y="9077274"/>
                </a:lnTo>
                <a:lnTo>
                  <a:pt x="680250" y="9079814"/>
                </a:lnTo>
                <a:lnTo>
                  <a:pt x="677799" y="9082354"/>
                </a:lnTo>
                <a:lnTo>
                  <a:pt x="676567" y="9086164"/>
                </a:lnTo>
                <a:lnTo>
                  <a:pt x="676668" y="9148394"/>
                </a:lnTo>
                <a:lnTo>
                  <a:pt x="693839" y="9182684"/>
                </a:lnTo>
                <a:lnTo>
                  <a:pt x="705002" y="9186494"/>
                </a:lnTo>
                <a:lnTo>
                  <a:pt x="717042" y="9186494"/>
                </a:lnTo>
                <a:lnTo>
                  <a:pt x="721931" y="9185224"/>
                </a:lnTo>
                <a:lnTo>
                  <a:pt x="730465" y="9182684"/>
                </a:lnTo>
                <a:lnTo>
                  <a:pt x="734377" y="9181414"/>
                </a:lnTo>
                <a:lnTo>
                  <a:pt x="738022" y="9177604"/>
                </a:lnTo>
                <a:lnTo>
                  <a:pt x="741629" y="9175064"/>
                </a:lnTo>
                <a:lnTo>
                  <a:pt x="745058" y="9171254"/>
                </a:lnTo>
                <a:lnTo>
                  <a:pt x="748309" y="9167444"/>
                </a:lnTo>
                <a:lnTo>
                  <a:pt x="748309" y="9176334"/>
                </a:lnTo>
                <a:lnTo>
                  <a:pt x="749541" y="9180144"/>
                </a:lnTo>
                <a:lnTo>
                  <a:pt x="754418" y="9185224"/>
                </a:lnTo>
                <a:lnTo>
                  <a:pt x="757491" y="9186494"/>
                </a:lnTo>
                <a:lnTo>
                  <a:pt x="764933" y="9186494"/>
                </a:lnTo>
                <a:lnTo>
                  <a:pt x="768019" y="9185224"/>
                </a:lnTo>
                <a:lnTo>
                  <a:pt x="772718" y="9180144"/>
                </a:lnTo>
                <a:lnTo>
                  <a:pt x="773925" y="9176334"/>
                </a:lnTo>
                <a:lnTo>
                  <a:pt x="773925" y="9167444"/>
                </a:lnTo>
                <a:lnTo>
                  <a:pt x="773925" y="9164904"/>
                </a:lnTo>
                <a:lnTo>
                  <a:pt x="773925" y="9086164"/>
                </a:lnTo>
                <a:close/>
              </a:path>
              <a:path w="1083310" h="9236075">
                <a:moveTo>
                  <a:pt x="784085" y="8074711"/>
                </a:moveTo>
                <a:lnTo>
                  <a:pt x="719658" y="8002867"/>
                </a:lnTo>
                <a:lnTo>
                  <a:pt x="714171" y="7996758"/>
                </a:lnTo>
                <a:lnTo>
                  <a:pt x="717740" y="7992897"/>
                </a:lnTo>
                <a:lnTo>
                  <a:pt x="780224" y="7925422"/>
                </a:lnTo>
                <a:lnTo>
                  <a:pt x="750303" y="7925422"/>
                </a:lnTo>
                <a:lnTo>
                  <a:pt x="689356" y="7992897"/>
                </a:lnTo>
                <a:lnTo>
                  <a:pt x="689356" y="7867751"/>
                </a:lnTo>
                <a:lnTo>
                  <a:pt x="663790" y="7867751"/>
                </a:lnTo>
                <a:lnTo>
                  <a:pt x="663790" y="8074711"/>
                </a:lnTo>
                <a:lnTo>
                  <a:pt x="689356" y="8074711"/>
                </a:lnTo>
                <a:lnTo>
                  <a:pt x="689356" y="8002867"/>
                </a:lnTo>
                <a:lnTo>
                  <a:pt x="751979" y="8074711"/>
                </a:lnTo>
                <a:lnTo>
                  <a:pt x="784085" y="8074711"/>
                </a:lnTo>
                <a:close/>
              </a:path>
              <a:path w="1083310" h="9236075">
                <a:moveTo>
                  <a:pt x="802640" y="1292860"/>
                </a:moveTo>
                <a:lnTo>
                  <a:pt x="753325" y="1215021"/>
                </a:lnTo>
                <a:lnTo>
                  <a:pt x="738352" y="1191399"/>
                </a:lnTo>
                <a:lnTo>
                  <a:pt x="752424" y="1169123"/>
                </a:lnTo>
                <a:lnTo>
                  <a:pt x="798918" y="1095527"/>
                </a:lnTo>
                <a:lnTo>
                  <a:pt x="769099" y="1095527"/>
                </a:lnTo>
                <a:lnTo>
                  <a:pt x="723544" y="1169123"/>
                </a:lnTo>
                <a:lnTo>
                  <a:pt x="678065" y="1095527"/>
                </a:lnTo>
                <a:lnTo>
                  <a:pt x="646468" y="1095527"/>
                </a:lnTo>
                <a:lnTo>
                  <a:pt x="707694" y="1192326"/>
                </a:lnTo>
                <a:lnTo>
                  <a:pt x="644105" y="1292860"/>
                </a:lnTo>
                <a:lnTo>
                  <a:pt x="674509" y="1292860"/>
                </a:lnTo>
                <a:lnTo>
                  <a:pt x="722185" y="1215021"/>
                </a:lnTo>
                <a:lnTo>
                  <a:pt x="770801" y="1292860"/>
                </a:lnTo>
                <a:lnTo>
                  <a:pt x="802640" y="1292860"/>
                </a:lnTo>
                <a:close/>
              </a:path>
              <a:path w="1083310" h="9236075">
                <a:moveTo>
                  <a:pt x="810602" y="5816066"/>
                </a:moveTo>
                <a:lnTo>
                  <a:pt x="791527" y="5789561"/>
                </a:lnTo>
                <a:lnTo>
                  <a:pt x="784504" y="5790387"/>
                </a:lnTo>
                <a:lnTo>
                  <a:pt x="777646" y="5792648"/>
                </a:lnTo>
                <a:lnTo>
                  <a:pt x="771105" y="5796013"/>
                </a:lnTo>
                <a:lnTo>
                  <a:pt x="765022" y="5800166"/>
                </a:lnTo>
                <a:lnTo>
                  <a:pt x="766076" y="5791378"/>
                </a:lnTo>
                <a:lnTo>
                  <a:pt x="743661" y="5791378"/>
                </a:lnTo>
                <a:lnTo>
                  <a:pt x="733196" y="5876201"/>
                </a:lnTo>
                <a:lnTo>
                  <a:pt x="755624" y="5876201"/>
                </a:lnTo>
                <a:lnTo>
                  <a:pt x="762901" y="5816816"/>
                </a:lnTo>
                <a:lnTo>
                  <a:pt x="767740" y="5812269"/>
                </a:lnTo>
                <a:lnTo>
                  <a:pt x="773493" y="5807583"/>
                </a:lnTo>
                <a:lnTo>
                  <a:pt x="789711" y="5807583"/>
                </a:lnTo>
                <a:lnTo>
                  <a:pt x="787882" y="5818340"/>
                </a:lnTo>
                <a:lnTo>
                  <a:pt x="786980" y="5825160"/>
                </a:lnTo>
                <a:lnTo>
                  <a:pt x="780770" y="5876201"/>
                </a:lnTo>
                <a:lnTo>
                  <a:pt x="803198" y="5876201"/>
                </a:lnTo>
                <a:lnTo>
                  <a:pt x="810602" y="5816066"/>
                </a:lnTo>
                <a:close/>
              </a:path>
              <a:path w="1083310" h="9236075">
                <a:moveTo>
                  <a:pt x="847344" y="5798553"/>
                </a:moveTo>
                <a:lnTo>
                  <a:pt x="847115" y="5797651"/>
                </a:lnTo>
                <a:lnTo>
                  <a:pt x="846556" y="5795505"/>
                </a:lnTo>
                <a:lnTo>
                  <a:pt x="844448" y="5795505"/>
                </a:lnTo>
                <a:lnTo>
                  <a:pt x="844448" y="5798477"/>
                </a:lnTo>
                <a:lnTo>
                  <a:pt x="843927" y="5802858"/>
                </a:lnTo>
                <a:lnTo>
                  <a:pt x="843089" y="5804268"/>
                </a:lnTo>
                <a:lnTo>
                  <a:pt x="835825" y="5804268"/>
                </a:lnTo>
                <a:lnTo>
                  <a:pt x="836650" y="5797651"/>
                </a:lnTo>
                <a:lnTo>
                  <a:pt x="842911" y="5797651"/>
                </a:lnTo>
                <a:lnTo>
                  <a:pt x="844448" y="5798477"/>
                </a:lnTo>
                <a:lnTo>
                  <a:pt x="844448" y="5795505"/>
                </a:lnTo>
                <a:lnTo>
                  <a:pt x="834504" y="5795505"/>
                </a:lnTo>
                <a:lnTo>
                  <a:pt x="832065" y="5815330"/>
                </a:lnTo>
                <a:lnTo>
                  <a:pt x="834504" y="5815330"/>
                </a:lnTo>
                <a:lnTo>
                  <a:pt x="835545" y="5806427"/>
                </a:lnTo>
                <a:lnTo>
                  <a:pt x="839431" y="5806427"/>
                </a:lnTo>
                <a:lnTo>
                  <a:pt x="842264" y="5815330"/>
                </a:lnTo>
                <a:lnTo>
                  <a:pt x="844918" y="5815330"/>
                </a:lnTo>
                <a:lnTo>
                  <a:pt x="842086" y="5806427"/>
                </a:lnTo>
                <a:lnTo>
                  <a:pt x="841971" y="5806071"/>
                </a:lnTo>
                <a:lnTo>
                  <a:pt x="844842" y="5805525"/>
                </a:lnTo>
                <a:lnTo>
                  <a:pt x="845985" y="5804268"/>
                </a:lnTo>
                <a:lnTo>
                  <a:pt x="846759" y="5803417"/>
                </a:lnTo>
                <a:lnTo>
                  <a:pt x="847344" y="5798553"/>
                </a:lnTo>
                <a:close/>
              </a:path>
              <a:path w="1083310" h="9236075">
                <a:moveTo>
                  <a:pt x="856564" y="5796318"/>
                </a:moveTo>
                <a:lnTo>
                  <a:pt x="853973" y="5793359"/>
                </a:lnTo>
                <a:lnTo>
                  <a:pt x="853973" y="5797486"/>
                </a:lnTo>
                <a:lnTo>
                  <a:pt x="852906" y="5806427"/>
                </a:lnTo>
                <a:lnTo>
                  <a:pt x="852131" y="5812612"/>
                </a:lnTo>
                <a:lnTo>
                  <a:pt x="845540" y="5818505"/>
                </a:lnTo>
                <a:lnTo>
                  <a:pt x="830414" y="5818505"/>
                </a:lnTo>
                <a:lnTo>
                  <a:pt x="825246" y="5812612"/>
                </a:lnTo>
                <a:lnTo>
                  <a:pt x="827087" y="5797486"/>
                </a:lnTo>
                <a:lnTo>
                  <a:pt x="833716" y="5791632"/>
                </a:lnTo>
                <a:lnTo>
                  <a:pt x="848842" y="5791632"/>
                </a:lnTo>
                <a:lnTo>
                  <a:pt x="853973" y="5797486"/>
                </a:lnTo>
                <a:lnTo>
                  <a:pt x="853973" y="5793359"/>
                </a:lnTo>
                <a:lnTo>
                  <a:pt x="852462" y="5791632"/>
                </a:lnTo>
                <a:lnTo>
                  <a:pt x="850328" y="5789193"/>
                </a:lnTo>
                <a:lnTo>
                  <a:pt x="832764" y="5789193"/>
                </a:lnTo>
                <a:lnTo>
                  <a:pt x="824814" y="5796318"/>
                </a:lnTo>
                <a:lnTo>
                  <a:pt x="822667" y="5813806"/>
                </a:lnTo>
                <a:lnTo>
                  <a:pt x="828890" y="5820930"/>
                </a:lnTo>
                <a:lnTo>
                  <a:pt x="846455" y="5820930"/>
                </a:lnTo>
                <a:lnTo>
                  <a:pt x="849160" y="5818505"/>
                </a:lnTo>
                <a:lnTo>
                  <a:pt x="854405" y="5813806"/>
                </a:lnTo>
                <a:lnTo>
                  <a:pt x="856564" y="5796318"/>
                </a:lnTo>
                <a:close/>
              </a:path>
              <a:path w="1083310" h="9236075">
                <a:moveTo>
                  <a:pt x="889127" y="9145854"/>
                </a:moveTo>
                <a:lnTo>
                  <a:pt x="887755" y="9140774"/>
                </a:lnTo>
                <a:lnTo>
                  <a:pt x="882205" y="9133154"/>
                </a:lnTo>
                <a:lnTo>
                  <a:pt x="878141" y="9130614"/>
                </a:lnTo>
                <a:lnTo>
                  <a:pt x="872756" y="9126804"/>
                </a:lnTo>
                <a:lnTo>
                  <a:pt x="867410" y="9124264"/>
                </a:lnTo>
                <a:lnTo>
                  <a:pt x="860463" y="9121724"/>
                </a:lnTo>
                <a:lnTo>
                  <a:pt x="851966" y="9120454"/>
                </a:lnTo>
                <a:lnTo>
                  <a:pt x="844842" y="9117914"/>
                </a:lnTo>
                <a:lnTo>
                  <a:pt x="821867" y="9106484"/>
                </a:lnTo>
                <a:lnTo>
                  <a:pt x="821867" y="9100134"/>
                </a:lnTo>
                <a:lnTo>
                  <a:pt x="823493" y="9097594"/>
                </a:lnTo>
                <a:lnTo>
                  <a:pt x="830046" y="9093784"/>
                </a:lnTo>
                <a:lnTo>
                  <a:pt x="834174" y="9092514"/>
                </a:lnTo>
                <a:lnTo>
                  <a:pt x="843902" y="9092514"/>
                </a:lnTo>
                <a:lnTo>
                  <a:pt x="860348" y="9105214"/>
                </a:lnTo>
                <a:lnTo>
                  <a:pt x="862571" y="9107754"/>
                </a:lnTo>
                <a:lnTo>
                  <a:pt x="866559" y="9110294"/>
                </a:lnTo>
                <a:lnTo>
                  <a:pt x="868908" y="9111564"/>
                </a:lnTo>
                <a:lnTo>
                  <a:pt x="875588" y="9111564"/>
                </a:lnTo>
                <a:lnTo>
                  <a:pt x="878560" y="9110294"/>
                </a:lnTo>
                <a:lnTo>
                  <a:pt x="882777" y="9106484"/>
                </a:lnTo>
                <a:lnTo>
                  <a:pt x="883831" y="9103944"/>
                </a:lnTo>
                <a:lnTo>
                  <a:pt x="883831" y="9097594"/>
                </a:lnTo>
                <a:lnTo>
                  <a:pt x="882865" y="9095054"/>
                </a:lnTo>
                <a:lnTo>
                  <a:pt x="881278" y="9092514"/>
                </a:lnTo>
                <a:lnTo>
                  <a:pt x="878916" y="9088704"/>
                </a:lnTo>
                <a:lnTo>
                  <a:pt x="846124" y="9074734"/>
                </a:lnTo>
                <a:lnTo>
                  <a:pt x="830072" y="9074734"/>
                </a:lnTo>
                <a:lnTo>
                  <a:pt x="822388" y="9077274"/>
                </a:lnTo>
                <a:lnTo>
                  <a:pt x="809625" y="9082354"/>
                </a:lnTo>
                <a:lnTo>
                  <a:pt x="804811" y="9086164"/>
                </a:lnTo>
                <a:lnTo>
                  <a:pt x="801585" y="9091244"/>
                </a:lnTo>
                <a:lnTo>
                  <a:pt x="798296" y="9096324"/>
                </a:lnTo>
                <a:lnTo>
                  <a:pt x="796671" y="9101404"/>
                </a:lnTo>
                <a:lnTo>
                  <a:pt x="796671" y="9112834"/>
                </a:lnTo>
                <a:lnTo>
                  <a:pt x="798410" y="9117914"/>
                </a:lnTo>
                <a:lnTo>
                  <a:pt x="805510" y="9126804"/>
                </a:lnTo>
                <a:lnTo>
                  <a:pt x="822045" y="9135694"/>
                </a:lnTo>
                <a:lnTo>
                  <a:pt x="829703" y="9136964"/>
                </a:lnTo>
                <a:lnTo>
                  <a:pt x="847407" y="9142044"/>
                </a:lnTo>
                <a:lnTo>
                  <a:pt x="853452" y="9144584"/>
                </a:lnTo>
                <a:lnTo>
                  <a:pt x="857059" y="9145854"/>
                </a:lnTo>
                <a:lnTo>
                  <a:pt x="860717" y="9148394"/>
                </a:lnTo>
                <a:lnTo>
                  <a:pt x="862520" y="9152204"/>
                </a:lnTo>
                <a:lnTo>
                  <a:pt x="862520" y="9159824"/>
                </a:lnTo>
                <a:lnTo>
                  <a:pt x="860767" y="9162364"/>
                </a:lnTo>
                <a:lnTo>
                  <a:pt x="857250" y="9164904"/>
                </a:lnTo>
                <a:lnTo>
                  <a:pt x="853795" y="9167444"/>
                </a:lnTo>
                <a:lnTo>
                  <a:pt x="849274" y="9168714"/>
                </a:lnTo>
                <a:lnTo>
                  <a:pt x="837057" y="9168714"/>
                </a:lnTo>
                <a:lnTo>
                  <a:pt x="813371" y="9148394"/>
                </a:lnTo>
                <a:lnTo>
                  <a:pt x="811822" y="9147124"/>
                </a:lnTo>
                <a:lnTo>
                  <a:pt x="809625" y="9145854"/>
                </a:lnTo>
                <a:lnTo>
                  <a:pt x="803503" y="9145854"/>
                </a:lnTo>
                <a:lnTo>
                  <a:pt x="800785" y="9147124"/>
                </a:lnTo>
                <a:lnTo>
                  <a:pt x="796531" y="9150934"/>
                </a:lnTo>
                <a:lnTo>
                  <a:pt x="795464" y="9154744"/>
                </a:lnTo>
                <a:lnTo>
                  <a:pt x="795464" y="9161094"/>
                </a:lnTo>
                <a:lnTo>
                  <a:pt x="797128" y="9166174"/>
                </a:lnTo>
                <a:lnTo>
                  <a:pt x="803783" y="9175064"/>
                </a:lnTo>
                <a:lnTo>
                  <a:pt x="808964" y="9178874"/>
                </a:lnTo>
                <a:lnTo>
                  <a:pt x="815949" y="9181414"/>
                </a:lnTo>
                <a:lnTo>
                  <a:pt x="821474" y="9183954"/>
                </a:lnTo>
                <a:lnTo>
                  <a:pt x="827544" y="9185224"/>
                </a:lnTo>
                <a:lnTo>
                  <a:pt x="834123" y="9186494"/>
                </a:lnTo>
                <a:lnTo>
                  <a:pt x="848601" y="9186494"/>
                </a:lnTo>
                <a:lnTo>
                  <a:pt x="884555" y="9168714"/>
                </a:lnTo>
                <a:lnTo>
                  <a:pt x="889127" y="9158554"/>
                </a:lnTo>
                <a:lnTo>
                  <a:pt x="889127" y="9145854"/>
                </a:lnTo>
                <a:close/>
              </a:path>
              <a:path w="1083310" h="9236075">
                <a:moveTo>
                  <a:pt x="921423" y="9214434"/>
                </a:moveTo>
                <a:lnTo>
                  <a:pt x="914984" y="9208084"/>
                </a:lnTo>
                <a:lnTo>
                  <a:pt x="469468" y="9208084"/>
                </a:lnTo>
                <a:lnTo>
                  <a:pt x="466140" y="9206814"/>
                </a:lnTo>
                <a:lnTo>
                  <a:pt x="435495" y="9035364"/>
                </a:lnTo>
                <a:lnTo>
                  <a:pt x="431787" y="9012504"/>
                </a:lnTo>
                <a:lnTo>
                  <a:pt x="429361" y="9007424"/>
                </a:lnTo>
                <a:lnTo>
                  <a:pt x="425145" y="9003614"/>
                </a:lnTo>
                <a:lnTo>
                  <a:pt x="421106" y="9001074"/>
                </a:lnTo>
                <a:lnTo>
                  <a:pt x="416115" y="8999804"/>
                </a:lnTo>
                <a:lnTo>
                  <a:pt x="405638" y="8999804"/>
                </a:lnTo>
                <a:lnTo>
                  <a:pt x="401231" y="9001074"/>
                </a:lnTo>
                <a:lnTo>
                  <a:pt x="397395" y="9003614"/>
                </a:lnTo>
                <a:lnTo>
                  <a:pt x="393509" y="9006154"/>
                </a:lnTo>
                <a:lnTo>
                  <a:pt x="391020" y="9008694"/>
                </a:lnTo>
                <a:lnTo>
                  <a:pt x="389763" y="9013774"/>
                </a:lnTo>
                <a:lnTo>
                  <a:pt x="339813" y="9185224"/>
                </a:lnTo>
                <a:lnTo>
                  <a:pt x="339217" y="9185224"/>
                </a:lnTo>
                <a:lnTo>
                  <a:pt x="295173" y="9035364"/>
                </a:lnTo>
                <a:lnTo>
                  <a:pt x="289204" y="9015044"/>
                </a:lnTo>
                <a:lnTo>
                  <a:pt x="288036" y="9009964"/>
                </a:lnTo>
                <a:lnTo>
                  <a:pt x="285369" y="9006154"/>
                </a:lnTo>
                <a:lnTo>
                  <a:pt x="277647" y="9001074"/>
                </a:lnTo>
                <a:lnTo>
                  <a:pt x="273011" y="8999804"/>
                </a:lnTo>
                <a:lnTo>
                  <a:pt x="262661" y="8999804"/>
                </a:lnTo>
                <a:lnTo>
                  <a:pt x="214668" y="9201734"/>
                </a:lnTo>
                <a:lnTo>
                  <a:pt x="214071" y="9205544"/>
                </a:lnTo>
                <a:lnTo>
                  <a:pt x="210654" y="9208084"/>
                </a:lnTo>
                <a:lnTo>
                  <a:pt x="167894" y="9208084"/>
                </a:lnTo>
                <a:lnTo>
                  <a:pt x="161556" y="9214434"/>
                </a:lnTo>
                <a:lnTo>
                  <a:pt x="161556" y="9229674"/>
                </a:lnTo>
                <a:lnTo>
                  <a:pt x="167868" y="9236024"/>
                </a:lnTo>
                <a:lnTo>
                  <a:pt x="233095" y="9236024"/>
                </a:lnTo>
                <a:lnTo>
                  <a:pt x="268541" y="9035364"/>
                </a:lnTo>
                <a:lnTo>
                  <a:pt x="325081" y="9225864"/>
                </a:lnTo>
                <a:lnTo>
                  <a:pt x="326047" y="9228404"/>
                </a:lnTo>
                <a:lnTo>
                  <a:pt x="327964" y="9230944"/>
                </a:lnTo>
                <a:lnTo>
                  <a:pt x="333540" y="9236024"/>
                </a:lnTo>
                <a:lnTo>
                  <a:pt x="347256" y="9236024"/>
                </a:lnTo>
                <a:lnTo>
                  <a:pt x="352031" y="9233484"/>
                </a:lnTo>
                <a:lnTo>
                  <a:pt x="353936" y="9225864"/>
                </a:lnTo>
                <a:lnTo>
                  <a:pt x="366141" y="9185224"/>
                </a:lnTo>
                <a:lnTo>
                  <a:pt x="411111" y="9035364"/>
                </a:lnTo>
                <a:lnTo>
                  <a:pt x="438023" y="9224594"/>
                </a:lnTo>
                <a:lnTo>
                  <a:pt x="438632" y="9228404"/>
                </a:lnTo>
                <a:lnTo>
                  <a:pt x="440397" y="9230944"/>
                </a:lnTo>
                <a:lnTo>
                  <a:pt x="445808" y="9236024"/>
                </a:lnTo>
                <a:lnTo>
                  <a:pt x="914869" y="9236024"/>
                </a:lnTo>
                <a:lnTo>
                  <a:pt x="921423" y="9229674"/>
                </a:lnTo>
                <a:lnTo>
                  <a:pt x="921423" y="9214434"/>
                </a:lnTo>
                <a:close/>
              </a:path>
              <a:path w="1083310" h="9236075">
                <a:moveTo>
                  <a:pt x="922820" y="6872884"/>
                </a:moveTo>
                <a:lnTo>
                  <a:pt x="916774" y="6849961"/>
                </a:lnTo>
                <a:lnTo>
                  <a:pt x="915708" y="6848653"/>
                </a:lnTo>
                <a:lnTo>
                  <a:pt x="915708" y="6872884"/>
                </a:lnTo>
                <a:lnTo>
                  <a:pt x="914222" y="6883578"/>
                </a:lnTo>
                <a:lnTo>
                  <a:pt x="909815" y="6893992"/>
                </a:lnTo>
                <a:lnTo>
                  <a:pt x="902627" y="6904114"/>
                </a:lnTo>
                <a:lnTo>
                  <a:pt x="892784" y="6913880"/>
                </a:lnTo>
                <a:lnTo>
                  <a:pt x="883729" y="6913880"/>
                </a:lnTo>
                <a:lnTo>
                  <a:pt x="883729" y="6920992"/>
                </a:lnTo>
                <a:lnTo>
                  <a:pt x="817079" y="6953250"/>
                </a:lnTo>
                <a:lnTo>
                  <a:pt x="772591" y="6966356"/>
                </a:lnTo>
                <a:lnTo>
                  <a:pt x="721868" y="6977050"/>
                </a:lnTo>
                <a:lnTo>
                  <a:pt x="665835" y="6985051"/>
                </a:lnTo>
                <a:lnTo>
                  <a:pt x="605409" y="6990067"/>
                </a:lnTo>
                <a:lnTo>
                  <a:pt x="541477" y="6991794"/>
                </a:lnTo>
                <a:lnTo>
                  <a:pt x="477558" y="6990067"/>
                </a:lnTo>
                <a:lnTo>
                  <a:pt x="417131" y="6985051"/>
                </a:lnTo>
                <a:lnTo>
                  <a:pt x="361099" y="6977050"/>
                </a:lnTo>
                <a:lnTo>
                  <a:pt x="310375" y="6966356"/>
                </a:lnTo>
                <a:lnTo>
                  <a:pt x="265887" y="6953250"/>
                </a:lnTo>
                <a:lnTo>
                  <a:pt x="228536" y="6938035"/>
                </a:lnTo>
                <a:lnTo>
                  <a:pt x="199250" y="6920992"/>
                </a:lnTo>
                <a:lnTo>
                  <a:pt x="883729" y="6920992"/>
                </a:lnTo>
                <a:lnTo>
                  <a:pt x="883729" y="6913880"/>
                </a:lnTo>
                <a:lnTo>
                  <a:pt x="766749" y="6913880"/>
                </a:lnTo>
                <a:lnTo>
                  <a:pt x="766749" y="6833794"/>
                </a:lnTo>
                <a:lnTo>
                  <a:pt x="894943" y="6833794"/>
                </a:lnTo>
                <a:lnTo>
                  <a:pt x="903859" y="6843141"/>
                </a:lnTo>
                <a:lnTo>
                  <a:pt x="910374" y="6852806"/>
                </a:lnTo>
                <a:lnTo>
                  <a:pt x="914361" y="6862737"/>
                </a:lnTo>
                <a:lnTo>
                  <a:pt x="915708" y="6872884"/>
                </a:lnTo>
                <a:lnTo>
                  <a:pt x="915708" y="6848653"/>
                </a:lnTo>
                <a:lnTo>
                  <a:pt x="903643" y="6833794"/>
                </a:lnTo>
                <a:lnTo>
                  <a:pt x="899337" y="6828485"/>
                </a:lnTo>
                <a:lnTo>
                  <a:pt x="896797" y="6826694"/>
                </a:lnTo>
                <a:lnTo>
                  <a:pt x="886333" y="6819303"/>
                </a:lnTo>
                <a:lnTo>
                  <a:pt x="886333" y="6826694"/>
                </a:lnTo>
                <a:lnTo>
                  <a:pt x="739063" y="6826694"/>
                </a:lnTo>
                <a:lnTo>
                  <a:pt x="739063" y="6771919"/>
                </a:lnTo>
                <a:lnTo>
                  <a:pt x="785329" y="6782740"/>
                </a:lnTo>
                <a:lnTo>
                  <a:pt x="825804" y="6795630"/>
                </a:lnTo>
                <a:lnTo>
                  <a:pt x="859726" y="6810362"/>
                </a:lnTo>
                <a:lnTo>
                  <a:pt x="886333" y="6826694"/>
                </a:lnTo>
                <a:lnTo>
                  <a:pt x="886333" y="6819303"/>
                </a:lnTo>
                <a:lnTo>
                  <a:pt x="834199" y="6791249"/>
                </a:lnTo>
                <a:lnTo>
                  <a:pt x="788377" y="6776123"/>
                </a:lnTo>
                <a:lnTo>
                  <a:pt x="735380" y="6763829"/>
                </a:lnTo>
                <a:lnTo>
                  <a:pt x="731951" y="6763309"/>
                </a:lnTo>
                <a:lnTo>
                  <a:pt x="731951" y="6770548"/>
                </a:lnTo>
                <a:lnTo>
                  <a:pt x="731951" y="6826694"/>
                </a:lnTo>
                <a:lnTo>
                  <a:pt x="731951" y="6833794"/>
                </a:lnTo>
                <a:lnTo>
                  <a:pt x="731951" y="6913880"/>
                </a:lnTo>
                <a:lnTo>
                  <a:pt x="685774" y="6913880"/>
                </a:lnTo>
                <a:lnTo>
                  <a:pt x="685774" y="6892557"/>
                </a:lnTo>
                <a:lnTo>
                  <a:pt x="644105" y="6892557"/>
                </a:lnTo>
                <a:lnTo>
                  <a:pt x="644105" y="6833794"/>
                </a:lnTo>
                <a:lnTo>
                  <a:pt x="731951" y="6833794"/>
                </a:lnTo>
                <a:lnTo>
                  <a:pt x="731951" y="6826694"/>
                </a:lnTo>
                <a:lnTo>
                  <a:pt x="615988" y="6826694"/>
                </a:lnTo>
                <a:lnTo>
                  <a:pt x="615988" y="6756324"/>
                </a:lnTo>
                <a:lnTo>
                  <a:pt x="646658" y="6758737"/>
                </a:lnTo>
                <a:lnTo>
                  <a:pt x="676300" y="6761937"/>
                </a:lnTo>
                <a:lnTo>
                  <a:pt x="704761" y="6765874"/>
                </a:lnTo>
                <a:lnTo>
                  <a:pt x="731951" y="6770548"/>
                </a:lnTo>
                <a:lnTo>
                  <a:pt x="731951" y="6763309"/>
                </a:lnTo>
                <a:lnTo>
                  <a:pt x="686866" y="6756324"/>
                </a:lnTo>
                <a:lnTo>
                  <a:pt x="610882" y="6748843"/>
                </a:lnTo>
                <a:lnTo>
                  <a:pt x="608876" y="6748793"/>
                </a:lnTo>
                <a:lnTo>
                  <a:pt x="608876" y="6755892"/>
                </a:lnTo>
                <a:lnTo>
                  <a:pt x="608876" y="6826694"/>
                </a:lnTo>
                <a:lnTo>
                  <a:pt x="608876" y="6833794"/>
                </a:lnTo>
                <a:lnTo>
                  <a:pt x="608876" y="6913880"/>
                </a:lnTo>
                <a:lnTo>
                  <a:pt x="566000" y="6913880"/>
                </a:lnTo>
                <a:lnTo>
                  <a:pt x="560870" y="6899529"/>
                </a:lnTo>
                <a:lnTo>
                  <a:pt x="553288" y="6878269"/>
                </a:lnTo>
                <a:lnTo>
                  <a:pt x="542925" y="6849224"/>
                </a:lnTo>
                <a:lnTo>
                  <a:pt x="537425" y="6833794"/>
                </a:lnTo>
                <a:lnTo>
                  <a:pt x="608876" y="6833794"/>
                </a:lnTo>
                <a:lnTo>
                  <a:pt x="608876" y="6826694"/>
                </a:lnTo>
                <a:lnTo>
                  <a:pt x="530669" y="6826694"/>
                </a:lnTo>
                <a:lnTo>
                  <a:pt x="530669" y="6913880"/>
                </a:lnTo>
                <a:lnTo>
                  <a:pt x="493623" y="6913880"/>
                </a:lnTo>
                <a:lnTo>
                  <a:pt x="497713" y="6899529"/>
                </a:lnTo>
                <a:lnTo>
                  <a:pt x="526313" y="6899529"/>
                </a:lnTo>
                <a:lnTo>
                  <a:pt x="530669" y="6913880"/>
                </a:lnTo>
                <a:lnTo>
                  <a:pt x="530669" y="6826694"/>
                </a:lnTo>
                <a:lnTo>
                  <a:pt x="522109" y="6826694"/>
                </a:lnTo>
                <a:lnTo>
                  <a:pt x="522109" y="6878269"/>
                </a:lnTo>
                <a:lnTo>
                  <a:pt x="502462" y="6878269"/>
                </a:lnTo>
                <a:lnTo>
                  <a:pt x="512216" y="6849224"/>
                </a:lnTo>
                <a:lnTo>
                  <a:pt x="512470" y="6849224"/>
                </a:lnTo>
                <a:lnTo>
                  <a:pt x="522109" y="6878269"/>
                </a:lnTo>
                <a:lnTo>
                  <a:pt x="522109" y="6826694"/>
                </a:lnTo>
                <a:lnTo>
                  <a:pt x="488251" y="6826694"/>
                </a:lnTo>
                <a:lnTo>
                  <a:pt x="488251" y="6833794"/>
                </a:lnTo>
                <a:lnTo>
                  <a:pt x="460146" y="6913880"/>
                </a:lnTo>
                <a:lnTo>
                  <a:pt x="398360" y="6913880"/>
                </a:lnTo>
                <a:lnTo>
                  <a:pt x="406641" y="6908279"/>
                </a:lnTo>
                <a:lnTo>
                  <a:pt x="412953" y="6900100"/>
                </a:lnTo>
                <a:lnTo>
                  <a:pt x="414197" y="6896697"/>
                </a:lnTo>
                <a:lnTo>
                  <a:pt x="416991" y="6889026"/>
                </a:lnTo>
                <a:lnTo>
                  <a:pt x="418401" y="6874738"/>
                </a:lnTo>
                <a:lnTo>
                  <a:pt x="416902" y="6858813"/>
                </a:lnTo>
                <a:lnTo>
                  <a:pt x="413969" y="6850748"/>
                </a:lnTo>
                <a:lnTo>
                  <a:pt x="412623" y="6847065"/>
                </a:lnTo>
                <a:lnTo>
                  <a:pt x="405879" y="6838912"/>
                </a:lnTo>
                <a:lnTo>
                  <a:pt x="396989" y="6833794"/>
                </a:lnTo>
                <a:lnTo>
                  <a:pt x="488251" y="6833794"/>
                </a:lnTo>
                <a:lnTo>
                  <a:pt x="488251" y="6826694"/>
                </a:lnTo>
                <a:lnTo>
                  <a:pt x="382955" y="6826694"/>
                </a:lnTo>
                <a:lnTo>
                  <a:pt x="382955" y="6872884"/>
                </a:lnTo>
                <a:lnTo>
                  <a:pt x="382955" y="6874738"/>
                </a:lnTo>
                <a:lnTo>
                  <a:pt x="382397" y="6883628"/>
                </a:lnTo>
                <a:lnTo>
                  <a:pt x="380098" y="6890791"/>
                </a:lnTo>
                <a:lnTo>
                  <a:pt x="375500" y="6895198"/>
                </a:lnTo>
                <a:lnTo>
                  <a:pt x="367969" y="6896697"/>
                </a:lnTo>
                <a:lnTo>
                  <a:pt x="359511" y="6896697"/>
                </a:lnTo>
                <a:lnTo>
                  <a:pt x="359511" y="6850748"/>
                </a:lnTo>
                <a:lnTo>
                  <a:pt x="367855" y="6850748"/>
                </a:lnTo>
                <a:lnTo>
                  <a:pt x="375335" y="6852221"/>
                </a:lnTo>
                <a:lnTo>
                  <a:pt x="379984" y="6856590"/>
                </a:lnTo>
                <a:lnTo>
                  <a:pt x="382358" y="6863816"/>
                </a:lnTo>
                <a:lnTo>
                  <a:pt x="382955" y="6872884"/>
                </a:lnTo>
                <a:lnTo>
                  <a:pt x="382955" y="6826694"/>
                </a:lnTo>
                <a:lnTo>
                  <a:pt x="331241" y="6826694"/>
                </a:lnTo>
                <a:lnTo>
                  <a:pt x="331241" y="6776123"/>
                </a:lnTo>
                <a:lnTo>
                  <a:pt x="331241" y="6774548"/>
                </a:lnTo>
                <a:lnTo>
                  <a:pt x="378447" y="6765849"/>
                </a:lnTo>
                <a:lnTo>
                  <a:pt x="429653" y="6759384"/>
                </a:lnTo>
                <a:lnTo>
                  <a:pt x="484212" y="6755346"/>
                </a:lnTo>
                <a:lnTo>
                  <a:pt x="541477" y="6753961"/>
                </a:lnTo>
                <a:lnTo>
                  <a:pt x="558634" y="6754076"/>
                </a:lnTo>
                <a:lnTo>
                  <a:pt x="575602" y="6754444"/>
                </a:lnTo>
                <a:lnTo>
                  <a:pt x="592353" y="6755054"/>
                </a:lnTo>
                <a:lnTo>
                  <a:pt x="608876" y="6755892"/>
                </a:lnTo>
                <a:lnTo>
                  <a:pt x="608876" y="6748793"/>
                </a:lnTo>
                <a:lnTo>
                  <a:pt x="541477" y="6746849"/>
                </a:lnTo>
                <a:lnTo>
                  <a:pt x="472084" y="6748843"/>
                </a:lnTo>
                <a:lnTo>
                  <a:pt x="407123" y="6754622"/>
                </a:lnTo>
                <a:lnTo>
                  <a:pt x="347586" y="6763829"/>
                </a:lnTo>
                <a:lnTo>
                  <a:pt x="324142" y="6769278"/>
                </a:lnTo>
                <a:lnTo>
                  <a:pt x="324142" y="6776123"/>
                </a:lnTo>
                <a:lnTo>
                  <a:pt x="324142" y="6826694"/>
                </a:lnTo>
                <a:lnTo>
                  <a:pt x="324142" y="6833794"/>
                </a:lnTo>
                <a:lnTo>
                  <a:pt x="324142" y="6913880"/>
                </a:lnTo>
                <a:lnTo>
                  <a:pt x="190182" y="6913880"/>
                </a:lnTo>
                <a:lnTo>
                  <a:pt x="180340" y="6904114"/>
                </a:lnTo>
                <a:lnTo>
                  <a:pt x="173151" y="6893992"/>
                </a:lnTo>
                <a:lnTo>
                  <a:pt x="168744" y="6883578"/>
                </a:lnTo>
                <a:lnTo>
                  <a:pt x="167246" y="6872884"/>
                </a:lnTo>
                <a:lnTo>
                  <a:pt x="168605" y="6862737"/>
                </a:lnTo>
                <a:lnTo>
                  <a:pt x="172593" y="6852806"/>
                </a:lnTo>
                <a:lnTo>
                  <a:pt x="179108" y="6843141"/>
                </a:lnTo>
                <a:lnTo>
                  <a:pt x="188023" y="6833794"/>
                </a:lnTo>
                <a:lnTo>
                  <a:pt x="324142" y="6833794"/>
                </a:lnTo>
                <a:lnTo>
                  <a:pt x="324142" y="6826694"/>
                </a:lnTo>
                <a:lnTo>
                  <a:pt x="196634" y="6826694"/>
                </a:lnTo>
                <a:lnTo>
                  <a:pt x="220141" y="6811988"/>
                </a:lnTo>
                <a:lnTo>
                  <a:pt x="249593" y="6798538"/>
                </a:lnTo>
                <a:lnTo>
                  <a:pt x="284454" y="6786524"/>
                </a:lnTo>
                <a:lnTo>
                  <a:pt x="324142" y="6776123"/>
                </a:lnTo>
                <a:lnTo>
                  <a:pt x="324142" y="6769278"/>
                </a:lnTo>
                <a:lnTo>
                  <a:pt x="248780" y="6791249"/>
                </a:lnTo>
                <a:lnTo>
                  <a:pt x="211505" y="6808800"/>
                </a:lnTo>
                <a:lnTo>
                  <a:pt x="166192" y="6849961"/>
                </a:lnTo>
                <a:lnTo>
                  <a:pt x="160159" y="6872884"/>
                </a:lnTo>
                <a:lnTo>
                  <a:pt x="166192" y="6895820"/>
                </a:lnTo>
                <a:lnTo>
                  <a:pt x="211505" y="6936968"/>
                </a:lnTo>
                <a:lnTo>
                  <a:pt x="248780" y="6954520"/>
                </a:lnTo>
                <a:lnTo>
                  <a:pt x="294474" y="6969620"/>
                </a:lnTo>
                <a:lnTo>
                  <a:pt x="347586" y="6981939"/>
                </a:lnTo>
                <a:lnTo>
                  <a:pt x="407123" y="6991147"/>
                </a:lnTo>
                <a:lnTo>
                  <a:pt x="472084" y="6996912"/>
                </a:lnTo>
                <a:lnTo>
                  <a:pt x="541477" y="6998906"/>
                </a:lnTo>
                <a:lnTo>
                  <a:pt x="610882" y="6996912"/>
                </a:lnTo>
                <a:lnTo>
                  <a:pt x="668439" y="6991794"/>
                </a:lnTo>
                <a:lnTo>
                  <a:pt x="675843" y="6991147"/>
                </a:lnTo>
                <a:lnTo>
                  <a:pt x="735380" y="6981939"/>
                </a:lnTo>
                <a:lnTo>
                  <a:pt x="788504" y="6969620"/>
                </a:lnTo>
                <a:lnTo>
                  <a:pt x="834199" y="6954520"/>
                </a:lnTo>
                <a:lnTo>
                  <a:pt x="871474" y="6936968"/>
                </a:lnTo>
                <a:lnTo>
                  <a:pt x="894080" y="6920992"/>
                </a:lnTo>
                <a:lnTo>
                  <a:pt x="899337" y="6917296"/>
                </a:lnTo>
                <a:lnTo>
                  <a:pt x="902106" y="6913880"/>
                </a:lnTo>
                <a:lnTo>
                  <a:pt x="916774" y="6895820"/>
                </a:lnTo>
                <a:lnTo>
                  <a:pt x="922820" y="6872884"/>
                </a:lnTo>
                <a:close/>
              </a:path>
              <a:path w="1083310" h="9236075">
                <a:moveTo>
                  <a:pt x="923251" y="3286899"/>
                </a:moveTo>
                <a:lnTo>
                  <a:pt x="884478" y="3286899"/>
                </a:lnTo>
                <a:lnTo>
                  <a:pt x="875347" y="3338830"/>
                </a:lnTo>
                <a:lnTo>
                  <a:pt x="871829" y="3348545"/>
                </a:lnTo>
                <a:lnTo>
                  <a:pt x="865378" y="3355568"/>
                </a:lnTo>
                <a:lnTo>
                  <a:pt x="856322" y="3359810"/>
                </a:lnTo>
                <a:lnTo>
                  <a:pt x="844956" y="3361245"/>
                </a:lnTo>
                <a:lnTo>
                  <a:pt x="836079" y="3361245"/>
                </a:lnTo>
                <a:lnTo>
                  <a:pt x="825182" y="3360293"/>
                </a:lnTo>
                <a:lnTo>
                  <a:pt x="817867" y="3357448"/>
                </a:lnTo>
                <a:lnTo>
                  <a:pt x="814070" y="3352711"/>
                </a:lnTo>
                <a:lnTo>
                  <a:pt x="813714" y="3346094"/>
                </a:lnTo>
                <a:lnTo>
                  <a:pt x="824141" y="3286899"/>
                </a:lnTo>
                <a:lnTo>
                  <a:pt x="785393" y="3286899"/>
                </a:lnTo>
                <a:lnTo>
                  <a:pt x="774954" y="3346094"/>
                </a:lnTo>
                <a:lnTo>
                  <a:pt x="776008" y="3371951"/>
                </a:lnTo>
                <a:lnTo>
                  <a:pt x="787768" y="3385489"/>
                </a:lnTo>
                <a:lnTo>
                  <a:pt x="805497" y="3390709"/>
                </a:lnTo>
                <a:lnTo>
                  <a:pt x="824471" y="3391560"/>
                </a:lnTo>
                <a:lnTo>
                  <a:pt x="838847" y="3390735"/>
                </a:lnTo>
                <a:lnTo>
                  <a:pt x="850938" y="3387839"/>
                </a:lnTo>
                <a:lnTo>
                  <a:pt x="860882" y="3382264"/>
                </a:lnTo>
                <a:lnTo>
                  <a:pt x="868857" y="3373374"/>
                </a:lnTo>
                <a:lnTo>
                  <a:pt x="869264" y="3373374"/>
                </a:lnTo>
                <a:lnTo>
                  <a:pt x="866330" y="3389934"/>
                </a:lnTo>
                <a:lnTo>
                  <a:pt x="905103" y="3389934"/>
                </a:lnTo>
                <a:lnTo>
                  <a:pt x="908024" y="3373374"/>
                </a:lnTo>
                <a:lnTo>
                  <a:pt x="910158" y="3361245"/>
                </a:lnTo>
                <a:lnTo>
                  <a:pt x="923251" y="3286899"/>
                </a:lnTo>
                <a:close/>
              </a:path>
              <a:path w="1083310" h="9236075">
                <a:moveTo>
                  <a:pt x="939253" y="64630"/>
                </a:moveTo>
                <a:lnTo>
                  <a:pt x="933208" y="33642"/>
                </a:lnTo>
                <a:lnTo>
                  <a:pt x="926706" y="26492"/>
                </a:lnTo>
                <a:lnTo>
                  <a:pt x="916724" y="15506"/>
                </a:lnTo>
                <a:lnTo>
                  <a:pt x="912088" y="13893"/>
                </a:lnTo>
                <a:lnTo>
                  <a:pt x="912088" y="64630"/>
                </a:lnTo>
                <a:lnTo>
                  <a:pt x="908799" y="84086"/>
                </a:lnTo>
                <a:lnTo>
                  <a:pt x="899185" y="96151"/>
                </a:lnTo>
                <a:lnTo>
                  <a:pt x="883627" y="102298"/>
                </a:lnTo>
                <a:lnTo>
                  <a:pt x="862469" y="104025"/>
                </a:lnTo>
                <a:lnTo>
                  <a:pt x="854583" y="103974"/>
                </a:lnTo>
                <a:lnTo>
                  <a:pt x="846505" y="103771"/>
                </a:lnTo>
                <a:lnTo>
                  <a:pt x="837996" y="103289"/>
                </a:lnTo>
                <a:lnTo>
                  <a:pt x="828840" y="102438"/>
                </a:lnTo>
                <a:lnTo>
                  <a:pt x="828840" y="28752"/>
                </a:lnTo>
                <a:lnTo>
                  <a:pt x="837844" y="27724"/>
                </a:lnTo>
                <a:lnTo>
                  <a:pt x="846810" y="27025"/>
                </a:lnTo>
                <a:lnTo>
                  <a:pt x="855446" y="26619"/>
                </a:lnTo>
                <a:lnTo>
                  <a:pt x="863473" y="26492"/>
                </a:lnTo>
                <a:lnTo>
                  <a:pt x="886269" y="28613"/>
                </a:lnTo>
                <a:lnTo>
                  <a:pt x="901293" y="35344"/>
                </a:lnTo>
                <a:lnTo>
                  <a:pt x="909561" y="47180"/>
                </a:lnTo>
                <a:lnTo>
                  <a:pt x="912088" y="64630"/>
                </a:lnTo>
                <a:lnTo>
                  <a:pt x="912088" y="13893"/>
                </a:lnTo>
                <a:lnTo>
                  <a:pt x="892314" y="6985"/>
                </a:lnTo>
                <a:lnTo>
                  <a:pt x="862469" y="4851"/>
                </a:lnTo>
                <a:lnTo>
                  <a:pt x="846137" y="5219"/>
                </a:lnTo>
                <a:lnTo>
                  <a:pt x="830148" y="6223"/>
                </a:lnTo>
                <a:lnTo>
                  <a:pt x="815098" y="7759"/>
                </a:lnTo>
                <a:lnTo>
                  <a:pt x="801611" y="9728"/>
                </a:lnTo>
                <a:lnTo>
                  <a:pt x="801611" y="202184"/>
                </a:lnTo>
                <a:lnTo>
                  <a:pt x="828840" y="202184"/>
                </a:lnTo>
                <a:lnTo>
                  <a:pt x="828840" y="124485"/>
                </a:lnTo>
                <a:lnTo>
                  <a:pt x="846404" y="125260"/>
                </a:lnTo>
                <a:lnTo>
                  <a:pt x="856081" y="125539"/>
                </a:lnTo>
                <a:lnTo>
                  <a:pt x="864717" y="125653"/>
                </a:lnTo>
                <a:lnTo>
                  <a:pt x="878903" y="124485"/>
                </a:lnTo>
                <a:lnTo>
                  <a:pt x="894829" y="123164"/>
                </a:lnTo>
                <a:lnTo>
                  <a:pt x="918400" y="113944"/>
                </a:lnTo>
                <a:lnTo>
                  <a:pt x="926566" y="104025"/>
                </a:lnTo>
                <a:lnTo>
                  <a:pt x="933754" y="95313"/>
                </a:lnTo>
                <a:lnTo>
                  <a:pt x="939253" y="64630"/>
                </a:lnTo>
                <a:close/>
              </a:path>
              <a:path w="1083310" h="9236075">
                <a:moveTo>
                  <a:pt x="1076109" y="3301479"/>
                </a:moveTo>
                <a:lnTo>
                  <a:pt x="1069098" y="3291852"/>
                </a:lnTo>
                <a:lnTo>
                  <a:pt x="1051852" y="3286785"/>
                </a:lnTo>
                <a:lnTo>
                  <a:pt x="1021435" y="3285299"/>
                </a:lnTo>
                <a:lnTo>
                  <a:pt x="994384" y="3285299"/>
                </a:lnTo>
                <a:lnTo>
                  <a:pt x="948309" y="3299345"/>
                </a:lnTo>
                <a:lnTo>
                  <a:pt x="941095" y="3332365"/>
                </a:lnTo>
                <a:lnTo>
                  <a:pt x="946772" y="3343491"/>
                </a:lnTo>
                <a:lnTo>
                  <a:pt x="960132" y="3349345"/>
                </a:lnTo>
                <a:lnTo>
                  <a:pt x="982370" y="3351123"/>
                </a:lnTo>
                <a:lnTo>
                  <a:pt x="1032433" y="3351123"/>
                </a:lnTo>
                <a:lnTo>
                  <a:pt x="1035050" y="3353562"/>
                </a:lnTo>
                <a:lnTo>
                  <a:pt x="1009573" y="3367303"/>
                </a:lnTo>
                <a:lnTo>
                  <a:pt x="995870" y="3367303"/>
                </a:lnTo>
                <a:lnTo>
                  <a:pt x="982967" y="3366617"/>
                </a:lnTo>
                <a:lnTo>
                  <a:pt x="976083" y="3364674"/>
                </a:lnTo>
                <a:lnTo>
                  <a:pt x="973505" y="3361677"/>
                </a:lnTo>
                <a:lnTo>
                  <a:pt x="973531" y="3357816"/>
                </a:lnTo>
                <a:lnTo>
                  <a:pt x="933564" y="3357816"/>
                </a:lnTo>
                <a:lnTo>
                  <a:pt x="933348" y="3373818"/>
                </a:lnTo>
                <a:lnTo>
                  <a:pt x="939927" y="3384219"/>
                </a:lnTo>
                <a:lnTo>
                  <a:pt x="954049" y="3389846"/>
                </a:lnTo>
                <a:lnTo>
                  <a:pt x="976452" y="3391535"/>
                </a:lnTo>
                <a:lnTo>
                  <a:pt x="1013206" y="3391535"/>
                </a:lnTo>
                <a:lnTo>
                  <a:pt x="1040726" y="3389998"/>
                </a:lnTo>
                <a:lnTo>
                  <a:pt x="1058545" y="3384588"/>
                </a:lnTo>
                <a:lnTo>
                  <a:pt x="1068997" y="3374059"/>
                </a:lnTo>
                <a:lnTo>
                  <a:pt x="1071143" y="3367303"/>
                </a:lnTo>
                <a:lnTo>
                  <a:pt x="1074381" y="3357194"/>
                </a:lnTo>
                <a:lnTo>
                  <a:pt x="1075410" y="3344151"/>
                </a:lnTo>
                <a:lnTo>
                  <a:pt x="1071054" y="3333356"/>
                </a:lnTo>
                <a:lnTo>
                  <a:pt x="1057376" y="3326003"/>
                </a:lnTo>
                <a:lnTo>
                  <a:pt x="1030478" y="3323285"/>
                </a:lnTo>
                <a:lnTo>
                  <a:pt x="983449" y="3323285"/>
                </a:lnTo>
                <a:lnTo>
                  <a:pt x="980706" y="3321659"/>
                </a:lnTo>
                <a:lnTo>
                  <a:pt x="1009497" y="3309531"/>
                </a:lnTo>
                <a:lnTo>
                  <a:pt x="1023467" y="3309785"/>
                </a:lnTo>
                <a:lnTo>
                  <a:pt x="1031646" y="3310788"/>
                </a:lnTo>
                <a:lnTo>
                  <a:pt x="1035659" y="3312947"/>
                </a:lnTo>
                <a:lnTo>
                  <a:pt x="1037094" y="3316605"/>
                </a:lnTo>
                <a:lnTo>
                  <a:pt x="1075867" y="3316605"/>
                </a:lnTo>
                <a:lnTo>
                  <a:pt x="1075982" y="3309531"/>
                </a:lnTo>
                <a:lnTo>
                  <a:pt x="1076109" y="3301479"/>
                </a:lnTo>
                <a:close/>
              </a:path>
              <a:path w="1083310" h="9236075">
                <a:moveTo>
                  <a:pt x="1082979" y="2331643"/>
                </a:moveTo>
                <a:lnTo>
                  <a:pt x="1080465" y="2310053"/>
                </a:lnTo>
                <a:lnTo>
                  <a:pt x="1080173" y="2307513"/>
                </a:lnTo>
                <a:lnTo>
                  <a:pt x="1079233" y="2307513"/>
                </a:lnTo>
                <a:lnTo>
                  <a:pt x="1075270" y="2308783"/>
                </a:lnTo>
                <a:lnTo>
                  <a:pt x="1071549" y="2310053"/>
                </a:lnTo>
                <a:lnTo>
                  <a:pt x="1058494" y="2310053"/>
                </a:lnTo>
                <a:lnTo>
                  <a:pt x="1058494" y="2238933"/>
                </a:lnTo>
                <a:lnTo>
                  <a:pt x="1080173" y="2238933"/>
                </a:lnTo>
                <a:lnTo>
                  <a:pt x="1080173" y="2213533"/>
                </a:lnTo>
                <a:lnTo>
                  <a:pt x="1058494" y="2213533"/>
                </a:lnTo>
                <a:lnTo>
                  <a:pt x="1058494" y="2170353"/>
                </a:lnTo>
                <a:lnTo>
                  <a:pt x="1026325" y="2189403"/>
                </a:lnTo>
                <a:lnTo>
                  <a:pt x="1026325" y="2213533"/>
                </a:lnTo>
                <a:lnTo>
                  <a:pt x="1011631" y="2213533"/>
                </a:lnTo>
                <a:lnTo>
                  <a:pt x="1011631" y="2238933"/>
                </a:lnTo>
                <a:lnTo>
                  <a:pt x="1026325" y="2238933"/>
                </a:lnTo>
                <a:lnTo>
                  <a:pt x="1026414" y="2299893"/>
                </a:lnTo>
                <a:lnTo>
                  <a:pt x="1026541" y="2304973"/>
                </a:lnTo>
                <a:lnTo>
                  <a:pt x="1042708" y="2334183"/>
                </a:lnTo>
                <a:lnTo>
                  <a:pt x="1042708" y="2364663"/>
                </a:lnTo>
                <a:lnTo>
                  <a:pt x="946467" y="2364663"/>
                </a:lnTo>
                <a:lnTo>
                  <a:pt x="946467" y="2336723"/>
                </a:lnTo>
                <a:lnTo>
                  <a:pt x="970483" y="2331643"/>
                </a:lnTo>
                <a:lnTo>
                  <a:pt x="985659" y="2321483"/>
                </a:lnTo>
                <a:lnTo>
                  <a:pt x="992174" y="2312593"/>
                </a:lnTo>
                <a:lnTo>
                  <a:pt x="994041" y="2310053"/>
                </a:lnTo>
                <a:lnTo>
                  <a:pt x="997635" y="2301163"/>
                </a:lnTo>
                <a:lnTo>
                  <a:pt x="965695" y="2296083"/>
                </a:lnTo>
                <a:lnTo>
                  <a:pt x="963942" y="2301163"/>
                </a:lnTo>
                <a:lnTo>
                  <a:pt x="960539" y="2306243"/>
                </a:lnTo>
                <a:lnTo>
                  <a:pt x="954646" y="2310053"/>
                </a:lnTo>
                <a:lnTo>
                  <a:pt x="945413" y="2312593"/>
                </a:lnTo>
                <a:lnTo>
                  <a:pt x="933691" y="2310053"/>
                </a:lnTo>
                <a:lnTo>
                  <a:pt x="925601" y="2302433"/>
                </a:lnTo>
                <a:lnTo>
                  <a:pt x="920826" y="2293543"/>
                </a:lnTo>
                <a:lnTo>
                  <a:pt x="919073" y="2283383"/>
                </a:lnTo>
                <a:lnTo>
                  <a:pt x="999274" y="2283383"/>
                </a:lnTo>
                <a:lnTo>
                  <a:pt x="997546" y="2263063"/>
                </a:lnTo>
                <a:lnTo>
                  <a:pt x="970153" y="2217343"/>
                </a:lnTo>
                <a:lnTo>
                  <a:pt x="967562" y="2216772"/>
                </a:lnTo>
                <a:lnTo>
                  <a:pt x="967562" y="2263063"/>
                </a:lnTo>
                <a:lnTo>
                  <a:pt x="919772" y="2263063"/>
                </a:lnTo>
                <a:lnTo>
                  <a:pt x="921296" y="2251633"/>
                </a:lnTo>
                <a:lnTo>
                  <a:pt x="926007" y="2242743"/>
                </a:lnTo>
                <a:lnTo>
                  <a:pt x="933602" y="2237663"/>
                </a:lnTo>
                <a:lnTo>
                  <a:pt x="943775" y="2235123"/>
                </a:lnTo>
                <a:lnTo>
                  <a:pt x="949464" y="2235123"/>
                </a:lnTo>
                <a:lnTo>
                  <a:pt x="957249" y="2238933"/>
                </a:lnTo>
                <a:lnTo>
                  <a:pt x="964234" y="2247823"/>
                </a:lnTo>
                <a:lnTo>
                  <a:pt x="967562" y="2263063"/>
                </a:lnTo>
                <a:lnTo>
                  <a:pt x="967562" y="2216772"/>
                </a:lnTo>
                <a:lnTo>
                  <a:pt x="941920" y="2210993"/>
                </a:lnTo>
                <a:lnTo>
                  <a:pt x="917117" y="2216073"/>
                </a:lnTo>
                <a:lnTo>
                  <a:pt x="899833" y="2230043"/>
                </a:lnTo>
                <a:lnTo>
                  <a:pt x="889723" y="2250363"/>
                </a:lnTo>
                <a:lnTo>
                  <a:pt x="886612" y="2273223"/>
                </a:lnTo>
                <a:lnTo>
                  <a:pt x="886561" y="2277033"/>
                </a:lnTo>
                <a:lnTo>
                  <a:pt x="886802" y="2282113"/>
                </a:lnTo>
                <a:lnTo>
                  <a:pt x="902652" y="2321483"/>
                </a:lnTo>
                <a:lnTo>
                  <a:pt x="935863" y="2336723"/>
                </a:lnTo>
                <a:lnTo>
                  <a:pt x="935863" y="2364663"/>
                </a:lnTo>
                <a:lnTo>
                  <a:pt x="847178" y="2364663"/>
                </a:lnTo>
                <a:lnTo>
                  <a:pt x="847178" y="2334183"/>
                </a:lnTo>
                <a:lnTo>
                  <a:pt x="862177" y="2334183"/>
                </a:lnTo>
                <a:lnTo>
                  <a:pt x="862088" y="2255443"/>
                </a:lnTo>
                <a:lnTo>
                  <a:pt x="861923" y="2249093"/>
                </a:lnTo>
                <a:lnTo>
                  <a:pt x="860602" y="2238933"/>
                </a:lnTo>
                <a:lnTo>
                  <a:pt x="859383" y="2235123"/>
                </a:lnTo>
                <a:lnTo>
                  <a:pt x="858164" y="2231313"/>
                </a:lnTo>
                <a:lnTo>
                  <a:pt x="827036" y="2210993"/>
                </a:lnTo>
                <a:lnTo>
                  <a:pt x="812152" y="2210993"/>
                </a:lnTo>
                <a:lnTo>
                  <a:pt x="801979" y="2214803"/>
                </a:lnTo>
                <a:lnTo>
                  <a:pt x="791883" y="2221153"/>
                </a:lnTo>
                <a:lnTo>
                  <a:pt x="782447" y="2231313"/>
                </a:lnTo>
                <a:lnTo>
                  <a:pt x="781977" y="2231313"/>
                </a:lnTo>
                <a:lnTo>
                  <a:pt x="781977" y="2213533"/>
                </a:lnTo>
                <a:lnTo>
                  <a:pt x="752132" y="2213533"/>
                </a:lnTo>
                <a:lnTo>
                  <a:pt x="752132" y="2334183"/>
                </a:lnTo>
                <a:lnTo>
                  <a:pt x="784085" y="2334183"/>
                </a:lnTo>
                <a:lnTo>
                  <a:pt x="784174" y="2271953"/>
                </a:lnTo>
                <a:lnTo>
                  <a:pt x="784606" y="2263063"/>
                </a:lnTo>
                <a:lnTo>
                  <a:pt x="810666" y="2235123"/>
                </a:lnTo>
                <a:lnTo>
                  <a:pt x="821982" y="2237663"/>
                </a:lnTo>
                <a:lnTo>
                  <a:pt x="827798" y="2246553"/>
                </a:lnTo>
                <a:lnTo>
                  <a:pt x="829932" y="2257983"/>
                </a:lnTo>
                <a:lnTo>
                  <a:pt x="830160" y="2268143"/>
                </a:lnTo>
                <a:lnTo>
                  <a:pt x="830249" y="2334183"/>
                </a:lnTo>
                <a:lnTo>
                  <a:pt x="836574" y="2334183"/>
                </a:lnTo>
                <a:lnTo>
                  <a:pt x="836574" y="2364663"/>
                </a:lnTo>
                <a:lnTo>
                  <a:pt x="659853" y="2364663"/>
                </a:lnTo>
                <a:lnTo>
                  <a:pt x="659853" y="2336723"/>
                </a:lnTo>
                <a:lnTo>
                  <a:pt x="690765" y="2329103"/>
                </a:lnTo>
                <a:lnTo>
                  <a:pt x="709790" y="2313863"/>
                </a:lnTo>
                <a:lnTo>
                  <a:pt x="713435" y="2307513"/>
                </a:lnTo>
                <a:lnTo>
                  <a:pt x="719988" y="2296083"/>
                </a:lnTo>
                <a:lnTo>
                  <a:pt x="724395" y="2283383"/>
                </a:lnTo>
                <a:lnTo>
                  <a:pt x="691756" y="2273223"/>
                </a:lnTo>
                <a:lnTo>
                  <a:pt x="687374" y="2285923"/>
                </a:lnTo>
                <a:lnTo>
                  <a:pt x="680161" y="2297353"/>
                </a:lnTo>
                <a:lnTo>
                  <a:pt x="669531" y="2304973"/>
                </a:lnTo>
                <a:lnTo>
                  <a:pt x="654913" y="2307513"/>
                </a:lnTo>
                <a:lnTo>
                  <a:pt x="644448" y="2306243"/>
                </a:lnTo>
                <a:lnTo>
                  <a:pt x="615683" y="2271953"/>
                </a:lnTo>
                <a:lnTo>
                  <a:pt x="613918" y="2250363"/>
                </a:lnTo>
                <a:lnTo>
                  <a:pt x="614006" y="2246553"/>
                </a:lnTo>
                <a:lnTo>
                  <a:pt x="614527" y="2236393"/>
                </a:lnTo>
                <a:lnTo>
                  <a:pt x="619074" y="2217343"/>
                </a:lnTo>
                <a:lnTo>
                  <a:pt x="631393" y="2200833"/>
                </a:lnTo>
                <a:lnTo>
                  <a:pt x="655383" y="2193213"/>
                </a:lnTo>
                <a:lnTo>
                  <a:pt x="667575" y="2194483"/>
                </a:lnTo>
                <a:lnTo>
                  <a:pt x="677887" y="2200833"/>
                </a:lnTo>
                <a:lnTo>
                  <a:pt x="685749" y="2209723"/>
                </a:lnTo>
                <a:lnTo>
                  <a:pt x="690600" y="2221153"/>
                </a:lnTo>
                <a:lnTo>
                  <a:pt x="723925" y="2213533"/>
                </a:lnTo>
                <a:lnTo>
                  <a:pt x="721258" y="2204643"/>
                </a:lnTo>
                <a:lnTo>
                  <a:pt x="717931" y="2197023"/>
                </a:lnTo>
                <a:lnTo>
                  <a:pt x="715352" y="2193213"/>
                </a:lnTo>
                <a:lnTo>
                  <a:pt x="713638" y="2190673"/>
                </a:lnTo>
                <a:lnTo>
                  <a:pt x="708075" y="2183053"/>
                </a:lnTo>
                <a:lnTo>
                  <a:pt x="693635" y="2172893"/>
                </a:lnTo>
                <a:lnTo>
                  <a:pt x="679145" y="2166543"/>
                </a:lnTo>
                <a:lnTo>
                  <a:pt x="666343" y="2165273"/>
                </a:lnTo>
                <a:lnTo>
                  <a:pt x="657021" y="2164003"/>
                </a:lnTo>
                <a:lnTo>
                  <a:pt x="621931" y="2171623"/>
                </a:lnTo>
                <a:lnTo>
                  <a:pt x="597712" y="2190673"/>
                </a:lnTo>
                <a:lnTo>
                  <a:pt x="583679" y="2218613"/>
                </a:lnTo>
                <a:lnTo>
                  <a:pt x="579145" y="2251633"/>
                </a:lnTo>
                <a:lnTo>
                  <a:pt x="584200" y="2285923"/>
                </a:lnTo>
                <a:lnTo>
                  <a:pt x="598462" y="2312593"/>
                </a:lnTo>
                <a:lnTo>
                  <a:pt x="620585" y="2329103"/>
                </a:lnTo>
                <a:lnTo>
                  <a:pt x="649249" y="2336723"/>
                </a:lnTo>
                <a:lnTo>
                  <a:pt x="649249" y="2364663"/>
                </a:lnTo>
                <a:lnTo>
                  <a:pt x="493293" y="2364663"/>
                </a:lnTo>
                <a:lnTo>
                  <a:pt x="493293" y="2296083"/>
                </a:lnTo>
                <a:lnTo>
                  <a:pt x="525284" y="2296083"/>
                </a:lnTo>
                <a:lnTo>
                  <a:pt x="539750" y="2334183"/>
                </a:lnTo>
                <a:lnTo>
                  <a:pt x="576580" y="2334183"/>
                </a:lnTo>
                <a:lnTo>
                  <a:pt x="561378" y="2296083"/>
                </a:lnTo>
                <a:lnTo>
                  <a:pt x="550227" y="2268143"/>
                </a:lnTo>
                <a:lnTo>
                  <a:pt x="525386" y="2205913"/>
                </a:lnTo>
                <a:lnTo>
                  <a:pt x="514565" y="2178799"/>
                </a:lnTo>
                <a:lnTo>
                  <a:pt x="514565" y="2268143"/>
                </a:lnTo>
                <a:lnTo>
                  <a:pt x="468858" y="2268143"/>
                </a:lnTo>
                <a:lnTo>
                  <a:pt x="491490" y="2205913"/>
                </a:lnTo>
                <a:lnTo>
                  <a:pt x="514565" y="2268143"/>
                </a:lnTo>
                <a:lnTo>
                  <a:pt x="514565" y="2178799"/>
                </a:lnTo>
                <a:lnTo>
                  <a:pt x="509676" y="2166543"/>
                </a:lnTo>
                <a:lnTo>
                  <a:pt x="473989" y="2166543"/>
                </a:lnTo>
                <a:lnTo>
                  <a:pt x="408940" y="2334183"/>
                </a:lnTo>
                <a:lnTo>
                  <a:pt x="444842" y="2334183"/>
                </a:lnTo>
                <a:lnTo>
                  <a:pt x="458609" y="2296083"/>
                </a:lnTo>
                <a:lnTo>
                  <a:pt x="482701" y="2296083"/>
                </a:lnTo>
                <a:lnTo>
                  <a:pt x="482701" y="2364663"/>
                </a:lnTo>
                <a:lnTo>
                  <a:pt x="331571" y="2364663"/>
                </a:lnTo>
                <a:lnTo>
                  <a:pt x="331571" y="2334183"/>
                </a:lnTo>
                <a:lnTo>
                  <a:pt x="349237" y="2334183"/>
                </a:lnTo>
                <a:lnTo>
                  <a:pt x="361734" y="2332913"/>
                </a:lnTo>
                <a:lnTo>
                  <a:pt x="397967" y="2310053"/>
                </a:lnTo>
                <a:lnTo>
                  <a:pt x="399656" y="2306243"/>
                </a:lnTo>
                <a:lnTo>
                  <a:pt x="403047" y="2298623"/>
                </a:lnTo>
                <a:lnTo>
                  <a:pt x="404749" y="2285923"/>
                </a:lnTo>
                <a:lnTo>
                  <a:pt x="403834" y="2277033"/>
                </a:lnTo>
                <a:lnTo>
                  <a:pt x="399656" y="2265603"/>
                </a:lnTo>
                <a:lnTo>
                  <a:pt x="396468" y="2261793"/>
                </a:lnTo>
                <a:lnTo>
                  <a:pt x="390093" y="2254173"/>
                </a:lnTo>
                <a:lnTo>
                  <a:pt x="373037" y="2245283"/>
                </a:lnTo>
                <a:lnTo>
                  <a:pt x="383209" y="2238933"/>
                </a:lnTo>
                <a:lnTo>
                  <a:pt x="387426" y="2233853"/>
                </a:lnTo>
                <a:lnTo>
                  <a:pt x="390588" y="2230043"/>
                </a:lnTo>
                <a:lnTo>
                  <a:pt x="395071" y="2219883"/>
                </a:lnTo>
                <a:lnTo>
                  <a:pt x="396582" y="2209723"/>
                </a:lnTo>
                <a:lnTo>
                  <a:pt x="395160" y="2198293"/>
                </a:lnTo>
                <a:lnTo>
                  <a:pt x="370014" y="2171636"/>
                </a:lnTo>
                <a:lnTo>
                  <a:pt x="370014" y="2284653"/>
                </a:lnTo>
                <a:lnTo>
                  <a:pt x="370014" y="2289733"/>
                </a:lnTo>
                <a:lnTo>
                  <a:pt x="368617" y="2299893"/>
                </a:lnTo>
                <a:lnTo>
                  <a:pt x="356273" y="2303703"/>
                </a:lnTo>
                <a:lnTo>
                  <a:pt x="350964" y="2304973"/>
                </a:lnTo>
                <a:lnTo>
                  <a:pt x="343763" y="2306243"/>
                </a:lnTo>
                <a:lnTo>
                  <a:pt x="298437" y="2306243"/>
                </a:lnTo>
                <a:lnTo>
                  <a:pt x="298437" y="2261793"/>
                </a:lnTo>
                <a:lnTo>
                  <a:pt x="342569" y="2261793"/>
                </a:lnTo>
                <a:lnTo>
                  <a:pt x="356692" y="2264333"/>
                </a:lnTo>
                <a:lnTo>
                  <a:pt x="366395" y="2271953"/>
                </a:lnTo>
                <a:lnTo>
                  <a:pt x="370014" y="2284653"/>
                </a:lnTo>
                <a:lnTo>
                  <a:pt x="370014" y="2171636"/>
                </a:lnTo>
                <a:lnTo>
                  <a:pt x="363715" y="2170074"/>
                </a:lnTo>
                <a:lnTo>
                  <a:pt x="363715" y="2207183"/>
                </a:lnTo>
                <a:lnTo>
                  <a:pt x="363715" y="2214803"/>
                </a:lnTo>
                <a:lnTo>
                  <a:pt x="360845" y="2224963"/>
                </a:lnTo>
                <a:lnTo>
                  <a:pt x="353669" y="2231313"/>
                </a:lnTo>
                <a:lnTo>
                  <a:pt x="335051" y="2233853"/>
                </a:lnTo>
                <a:lnTo>
                  <a:pt x="298437" y="2233853"/>
                </a:lnTo>
                <a:lnTo>
                  <a:pt x="298437" y="2195753"/>
                </a:lnTo>
                <a:lnTo>
                  <a:pt x="347306" y="2195753"/>
                </a:lnTo>
                <a:lnTo>
                  <a:pt x="351129" y="2197023"/>
                </a:lnTo>
                <a:lnTo>
                  <a:pt x="359752" y="2199563"/>
                </a:lnTo>
                <a:lnTo>
                  <a:pt x="363715" y="2207183"/>
                </a:lnTo>
                <a:lnTo>
                  <a:pt x="363715" y="2170074"/>
                </a:lnTo>
                <a:lnTo>
                  <a:pt x="359727" y="2169083"/>
                </a:lnTo>
                <a:lnTo>
                  <a:pt x="347129" y="2167813"/>
                </a:lnTo>
                <a:lnTo>
                  <a:pt x="331546" y="2166543"/>
                </a:lnTo>
                <a:lnTo>
                  <a:pt x="264871" y="2166543"/>
                </a:lnTo>
                <a:lnTo>
                  <a:pt x="264871" y="2334183"/>
                </a:lnTo>
                <a:lnTo>
                  <a:pt x="320967" y="2334183"/>
                </a:lnTo>
                <a:lnTo>
                  <a:pt x="320967" y="2364663"/>
                </a:lnTo>
                <a:lnTo>
                  <a:pt x="138455" y="2364663"/>
                </a:lnTo>
                <a:lnTo>
                  <a:pt x="138455" y="2316403"/>
                </a:lnTo>
                <a:lnTo>
                  <a:pt x="174967" y="2316403"/>
                </a:lnTo>
                <a:lnTo>
                  <a:pt x="178308" y="2313863"/>
                </a:lnTo>
                <a:lnTo>
                  <a:pt x="182765" y="2306243"/>
                </a:lnTo>
                <a:lnTo>
                  <a:pt x="219900" y="2242743"/>
                </a:lnTo>
                <a:lnTo>
                  <a:pt x="219900" y="2238933"/>
                </a:lnTo>
                <a:lnTo>
                  <a:pt x="182676" y="2174163"/>
                </a:lnTo>
                <a:lnTo>
                  <a:pt x="178308" y="2166543"/>
                </a:lnTo>
                <a:lnTo>
                  <a:pt x="174967" y="2164003"/>
                </a:lnTo>
                <a:lnTo>
                  <a:pt x="91757" y="2164003"/>
                </a:lnTo>
                <a:lnTo>
                  <a:pt x="88430" y="2166543"/>
                </a:lnTo>
                <a:lnTo>
                  <a:pt x="65074" y="2207183"/>
                </a:lnTo>
                <a:lnTo>
                  <a:pt x="76098" y="2207183"/>
                </a:lnTo>
                <a:lnTo>
                  <a:pt x="94234" y="2175433"/>
                </a:lnTo>
                <a:lnTo>
                  <a:pt x="94754" y="2174163"/>
                </a:lnTo>
                <a:lnTo>
                  <a:pt x="170751" y="2174163"/>
                </a:lnTo>
                <a:lnTo>
                  <a:pt x="171970" y="2175433"/>
                </a:lnTo>
                <a:lnTo>
                  <a:pt x="172478" y="2175433"/>
                </a:lnTo>
                <a:lnTo>
                  <a:pt x="209194" y="2238933"/>
                </a:lnTo>
                <a:lnTo>
                  <a:pt x="209372" y="2240203"/>
                </a:lnTo>
                <a:lnTo>
                  <a:pt x="209372" y="2241473"/>
                </a:lnTo>
                <a:lnTo>
                  <a:pt x="209194" y="2241473"/>
                </a:lnTo>
                <a:lnTo>
                  <a:pt x="172478" y="2304973"/>
                </a:lnTo>
                <a:lnTo>
                  <a:pt x="171970" y="2306243"/>
                </a:lnTo>
                <a:lnTo>
                  <a:pt x="94754" y="2306243"/>
                </a:lnTo>
                <a:lnTo>
                  <a:pt x="94234" y="2304973"/>
                </a:lnTo>
                <a:lnTo>
                  <a:pt x="75717" y="2273223"/>
                </a:lnTo>
                <a:lnTo>
                  <a:pt x="64693" y="2273223"/>
                </a:lnTo>
                <a:lnTo>
                  <a:pt x="88430" y="2313863"/>
                </a:lnTo>
                <a:lnTo>
                  <a:pt x="91757" y="2316403"/>
                </a:lnTo>
                <a:lnTo>
                  <a:pt x="127863" y="2316403"/>
                </a:lnTo>
                <a:lnTo>
                  <a:pt x="127863" y="2374823"/>
                </a:lnTo>
                <a:lnTo>
                  <a:pt x="1053299" y="2374823"/>
                </a:lnTo>
                <a:lnTo>
                  <a:pt x="1053299" y="2364663"/>
                </a:lnTo>
                <a:lnTo>
                  <a:pt x="1053299" y="2336723"/>
                </a:lnTo>
                <a:lnTo>
                  <a:pt x="1067676" y="2336723"/>
                </a:lnTo>
                <a:lnTo>
                  <a:pt x="1075067" y="2334183"/>
                </a:lnTo>
                <a:lnTo>
                  <a:pt x="1082979" y="2331643"/>
                </a:lnTo>
                <a:close/>
              </a:path>
            </a:pathLst>
          </a:custGeom>
          <a:solidFill>
            <a:srgbClr val="5C5B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6928589" y="501455"/>
            <a:ext cx="2465070" cy="280670"/>
          </a:xfrm>
          <a:custGeom>
            <a:avLst/>
            <a:gdLst/>
            <a:ahLst/>
            <a:cxnLst/>
            <a:rect l="l" t="t" r="r" b="b"/>
            <a:pathLst>
              <a:path w="2465069" h="280670">
                <a:moveTo>
                  <a:pt x="2390070" y="0"/>
                </a:moveTo>
                <a:lnTo>
                  <a:pt x="2158735" y="0"/>
                </a:lnTo>
                <a:lnTo>
                  <a:pt x="2144748" y="466"/>
                </a:lnTo>
                <a:lnTo>
                  <a:pt x="2097830" y="11581"/>
                </a:lnTo>
                <a:lnTo>
                  <a:pt x="2075345" y="51789"/>
                </a:lnTo>
                <a:lnTo>
                  <a:pt x="2074714" y="61836"/>
                </a:lnTo>
                <a:lnTo>
                  <a:pt x="2074714" y="280061"/>
                </a:lnTo>
                <a:lnTo>
                  <a:pt x="2137518" y="280168"/>
                </a:lnTo>
                <a:lnTo>
                  <a:pt x="2137518" y="170680"/>
                </a:lnTo>
                <a:lnTo>
                  <a:pt x="2464961" y="170417"/>
                </a:lnTo>
                <a:lnTo>
                  <a:pt x="2464942" y="106885"/>
                </a:lnTo>
                <a:lnTo>
                  <a:pt x="2139142" y="106885"/>
                </a:lnTo>
                <a:lnTo>
                  <a:pt x="2138270" y="100509"/>
                </a:lnTo>
                <a:lnTo>
                  <a:pt x="2137518" y="84581"/>
                </a:lnTo>
                <a:lnTo>
                  <a:pt x="2137518" y="80152"/>
                </a:lnTo>
                <a:lnTo>
                  <a:pt x="2138270" y="72618"/>
                </a:lnTo>
                <a:lnTo>
                  <a:pt x="2146652" y="63400"/>
                </a:lnTo>
                <a:lnTo>
                  <a:pt x="2159404" y="61944"/>
                </a:lnTo>
                <a:lnTo>
                  <a:pt x="2464541" y="61944"/>
                </a:lnTo>
                <a:lnTo>
                  <a:pt x="2463763" y="51045"/>
                </a:lnTo>
                <a:lnTo>
                  <a:pt x="2448611" y="14423"/>
                </a:lnTo>
                <a:lnTo>
                  <a:pt x="2403833" y="907"/>
                </a:lnTo>
                <a:lnTo>
                  <a:pt x="2390070" y="0"/>
                </a:lnTo>
                <a:close/>
              </a:path>
              <a:path w="2465069" h="280670">
                <a:moveTo>
                  <a:pt x="2464961" y="170417"/>
                </a:moveTo>
                <a:lnTo>
                  <a:pt x="2402261" y="170417"/>
                </a:lnTo>
                <a:lnTo>
                  <a:pt x="2402261" y="280061"/>
                </a:lnTo>
                <a:lnTo>
                  <a:pt x="2464993" y="280061"/>
                </a:lnTo>
                <a:lnTo>
                  <a:pt x="2464961" y="170417"/>
                </a:lnTo>
                <a:close/>
              </a:path>
              <a:path w="2465069" h="280670">
                <a:moveTo>
                  <a:pt x="2464541" y="61944"/>
                </a:moveTo>
                <a:lnTo>
                  <a:pt x="2380387" y="61944"/>
                </a:lnTo>
                <a:lnTo>
                  <a:pt x="2393103" y="63400"/>
                </a:lnTo>
                <a:lnTo>
                  <a:pt x="2397879" y="68582"/>
                </a:lnTo>
                <a:lnTo>
                  <a:pt x="2401508" y="72618"/>
                </a:lnTo>
                <a:lnTo>
                  <a:pt x="2402261" y="80152"/>
                </a:lnTo>
                <a:lnTo>
                  <a:pt x="2402261" y="84581"/>
                </a:lnTo>
                <a:lnTo>
                  <a:pt x="2401508" y="100509"/>
                </a:lnTo>
                <a:lnTo>
                  <a:pt x="2400661" y="106885"/>
                </a:lnTo>
                <a:lnTo>
                  <a:pt x="2464942" y="106885"/>
                </a:lnTo>
                <a:lnTo>
                  <a:pt x="2464861" y="72618"/>
                </a:lnTo>
                <a:lnTo>
                  <a:pt x="2464645" y="63400"/>
                </a:lnTo>
                <a:lnTo>
                  <a:pt x="2464541" y="61944"/>
                </a:lnTo>
                <a:close/>
              </a:path>
              <a:path w="2465069" h="280670">
                <a:moveTo>
                  <a:pt x="797722" y="107"/>
                </a:moveTo>
                <a:lnTo>
                  <a:pt x="411134" y="107"/>
                </a:lnTo>
                <a:lnTo>
                  <a:pt x="407922" y="3343"/>
                </a:lnTo>
                <a:lnTo>
                  <a:pt x="407922" y="269279"/>
                </a:lnTo>
                <a:lnTo>
                  <a:pt x="409140" y="278461"/>
                </a:lnTo>
                <a:lnTo>
                  <a:pt x="410310" y="278867"/>
                </a:lnTo>
                <a:lnTo>
                  <a:pt x="419491" y="280085"/>
                </a:lnTo>
                <a:lnTo>
                  <a:pt x="797722" y="280085"/>
                </a:lnTo>
                <a:lnTo>
                  <a:pt x="797722" y="218392"/>
                </a:lnTo>
                <a:lnTo>
                  <a:pt x="470893" y="218392"/>
                </a:lnTo>
                <a:lnTo>
                  <a:pt x="470893" y="171265"/>
                </a:lnTo>
                <a:lnTo>
                  <a:pt x="797722" y="171181"/>
                </a:lnTo>
                <a:lnTo>
                  <a:pt x="797722" y="113524"/>
                </a:lnTo>
                <a:lnTo>
                  <a:pt x="470845" y="113524"/>
                </a:lnTo>
                <a:lnTo>
                  <a:pt x="470845" y="61836"/>
                </a:lnTo>
                <a:lnTo>
                  <a:pt x="797722" y="61836"/>
                </a:lnTo>
                <a:lnTo>
                  <a:pt x="797722" y="107"/>
                </a:lnTo>
                <a:close/>
              </a:path>
              <a:path w="2465069" h="280670">
                <a:moveTo>
                  <a:pt x="372902" y="298"/>
                </a:moveTo>
                <a:lnTo>
                  <a:pt x="74800" y="298"/>
                </a:lnTo>
                <a:lnTo>
                  <a:pt x="58586" y="1195"/>
                </a:lnTo>
                <a:lnTo>
                  <a:pt x="9095" y="28989"/>
                </a:lnTo>
                <a:lnTo>
                  <a:pt x="0" y="219561"/>
                </a:lnTo>
                <a:lnTo>
                  <a:pt x="311" y="226108"/>
                </a:lnTo>
                <a:lnTo>
                  <a:pt x="16235" y="262402"/>
                </a:lnTo>
                <a:lnTo>
                  <a:pt x="19017" y="266020"/>
                </a:lnTo>
                <a:lnTo>
                  <a:pt x="60042" y="280109"/>
                </a:lnTo>
                <a:lnTo>
                  <a:pt x="372854" y="280109"/>
                </a:lnTo>
                <a:lnTo>
                  <a:pt x="372854" y="218595"/>
                </a:lnTo>
                <a:lnTo>
                  <a:pt x="88287" y="218595"/>
                </a:lnTo>
                <a:lnTo>
                  <a:pt x="75374" y="216562"/>
                </a:lnTo>
                <a:lnTo>
                  <a:pt x="66270" y="208918"/>
                </a:lnTo>
                <a:lnTo>
                  <a:pt x="62824" y="192184"/>
                </a:lnTo>
                <a:lnTo>
                  <a:pt x="62907" y="86014"/>
                </a:lnTo>
                <a:lnTo>
                  <a:pt x="65140" y="73756"/>
                </a:lnTo>
                <a:lnTo>
                  <a:pt x="71216" y="66879"/>
                </a:lnTo>
                <a:lnTo>
                  <a:pt x="80200" y="63591"/>
                </a:lnTo>
                <a:lnTo>
                  <a:pt x="91157" y="62099"/>
                </a:lnTo>
                <a:lnTo>
                  <a:pt x="372902" y="62099"/>
                </a:lnTo>
                <a:lnTo>
                  <a:pt x="372902" y="298"/>
                </a:lnTo>
                <a:close/>
              </a:path>
              <a:path w="2465069" h="280670">
                <a:moveTo>
                  <a:pt x="372854" y="218499"/>
                </a:moveTo>
                <a:lnTo>
                  <a:pt x="103157" y="218499"/>
                </a:lnTo>
                <a:lnTo>
                  <a:pt x="88287" y="218595"/>
                </a:lnTo>
                <a:lnTo>
                  <a:pt x="372854" y="218595"/>
                </a:lnTo>
                <a:close/>
              </a:path>
              <a:path w="2465069" h="280670">
                <a:moveTo>
                  <a:pt x="1954468" y="167"/>
                </a:moveTo>
                <a:lnTo>
                  <a:pt x="1648115" y="167"/>
                </a:lnTo>
                <a:lnTo>
                  <a:pt x="1648115" y="280168"/>
                </a:lnTo>
                <a:lnTo>
                  <a:pt x="1710847" y="280168"/>
                </a:lnTo>
                <a:lnTo>
                  <a:pt x="1710847" y="173844"/>
                </a:lnTo>
                <a:lnTo>
                  <a:pt x="1712459" y="171874"/>
                </a:lnTo>
                <a:lnTo>
                  <a:pt x="1721987" y="170680"/>
                </a:lnTo>
                <a:lnTo>
                  <a:pt x="2022788" y="170680"/>
                </a:lnTo>
                <a:lnTo>
                  <a:pt x="2020579" y="166298"/>
                </a:lnTo>
                <a:lnTo>
                  <a:pt x="2017415" y="161952"/>
                </a:lnTo>
                <a:lnTo>
                  <a:pt x="2013009" y="157510"/>
                </a:lnTo>
                <a:lnTo>
                  <a:pt x="2008209" y="154752"/>
                </a:lnTo>
                <a:lnTo>
                  <a:pt x="2007039" y="153952"/>
                </a:lnTo>
                <a:lnTo>
                  <a:pt x="2000293" y="151146"/>
                </a:lnTo>
                <a:lnTo>
                  <a:pt x="2000293" y="146334"/>
                </a:lnTo>
                <a:lnTo>
                  <a:pt x="2004651" y="143552"/>
                </a:lnTo>
                <a:lnTo>
                  <a:pt x="2005821" y="143147"/>
                </a:lnTo>
                <a:lnTo>
                  <a:pt x="2018133" y="133516"/>
                </a:lnTo>
                <a:lnTo>
                  <a:pt x="2025392" y="120955"/>
                </a:lnTo>
                <a:lnTo>
                  <a:pt x="2027136" y="114216"/>
                </a:lnTo>
                <a:lnTo>
                  <a:pt x="1945286" y="114216"/>
                </a:lnTo>
                <a:lnTo>
                  <a:pt x="1939101" y="114073"/>
                </a:lnTo>
                <a:lnTo>
                  <a:pt x="1710847" y="114073"/>
                </a:lnTo>
                <a:lnTo>
                  <a:pt x="1710847" y="61776"/>
                </a:lnTo>
                <a:lnTo>
                  <a:pt x="2029308" y="61776"/>
                </a:lnTo>
                <a:lnTo>
                  <a:pt x="2028983" y="51837"/>
                </a:lnTo>
                <a:lnTo>
                  <a:pt x="2011242" y="14458"/>
                </a:lnTo>
                <a:lnTo>
                  <a:pt x="1968087" y="1191"/>
                </a:lnTo>
                <a:lnTo>
                  <a:pt x="1960098" y="431"/>
                </a:lnTo>
                <a:lnTo>
                  <a:pt x="1954468" y="167"/>
                </a:lnTo>
                <a:close/>
              </a:path>
              <a:path w="2465069" h="280670">
                <a:moveTo>
                  <a:pt x="2022788" y="170680"/>
                </a:moveTo>
                <a:lnTo>
                  <a:pt x="1914708" y="170680"/>
                </a:lnTo>
                <a:lnTo>
                  <a:pt x="1924351" y="170802"/>
                </a:lnTo>
                <a:lnTo>
                  <a:pt x="1937705" y="171935"/>
                </a:lnTo>
                <a:lnTo>
                  <a:pt x="1965615" y="198583"/>
                </a:lnTo>
                <a:lnTo>
                  <a:pt x="1966026" y="265244"/>
                </a:lnTo>
                <a:lnTo>
                  <a:pt x="1967220" y="274401"/>
                </a:lnTo>
                <a:lnTo>
                  <a:pt x="1967220" y="280168"/>
                </a:lnTo>
                <a:lnTo>
                  <a:pt x="1978372" y="280168"/>
                </a:lnTo>
                <a:lnTo>
                  <a:pt x="2028650" y="280061"/>
                </a:lnTo>
                <a:lnTo>
                  <a:pt x="2028937" y="204959"/>
                </a:lnTo>
                <a:lnTo>
                  <a:pt x="2028630" y="195726"/>
                </a:lnTo>
                <a:lnTo>
                  <a:pt x="2027736" y="185785"/>
                </a:lnTo>
                <a:lnTo>
                  <a:pt x="2025352" y="175766"/>
                </a:lnTo>
                <a:lnTo>
                  <a:pt x="2022788" y="170680"/>
                </a:lnTo>
                <a:close/>
              </a:path>
              <a:path w="2465069" h="280670">
                <a:moveTo>
                  <a:pt x="2029308" y="61776"/>
                </a:moveTo>
                <a:lnTo>
                  <a:pt x="1936128" y="61776"/>
                </a:lnTo>
                <a:lnTo>
                  <a:pt x="1942134" y="62576"/>
                </a:lnTo>
                <a:lnTo>
                  <a:pt x="1952690" y="64871"/>
                </a:lnTo>
                <a:lnTo>
                  <a:pt x="1959998" y="69773"/>
                </a:lnTo>
                <a:lnTo>
                  <a:pt x="1964246" y="77886"/>
                </a:lnTo>
                <a:lnTo>
                  <a:pt x="1965620" y="89811"/>
                </a:lnTo>
                <a:lnTo>
                  <a:pt x="1965278" y="99675"/>
                </a:lnTo>
                <a:lnTo>
                  <a:pt x="1963714" y="106464"/>
                </a:lnTo>
                <a:lnTo>
                  <a:pt x="1960124" y="110688"/>
                </a:lnTo>
                <a:lnTo>
                  <a:pt x="1953704" y="112855"/>
                </a:lnTo>
                <a:lnTo>
                  <a:pt x="1945286" y="114216"/>
                </a:lnTo>
                <a:lnTo>
                  <a:pt x="2027136" y="114216"/>
                </a:lnTo>
                <a:lnTo>
                  <a:pt x="2028839" y="107630"/>
                </a:lnTo>
                <a:lnTo>
                  <a:pt x="2029713" y="95709"/>
                </a:lnTo>
                <a:lnTo>
                  <a:pt x="2029713" y="74182"/>
                </a:lnTo>
                <a:lnTo>
                  <a:pt x="2029308" y="61776"/>
                </a:lnTo>
                <a:close/>
              </a:path>
              <a:path w="2465069" h="280670">
                <a:moveTo>
                  <a:pt x="1936128" y="61776"/>
                </a:moveTo>
                <a:lnTo>
                  <a:pt x="1925406" y="61776"/>
                </a:lnTo>
                <a:lnTo>
                  <a:pt x="1931770" y="62182"/>
                </a:lnTo>
                <a:lnTo>
                  <a:pt x="1936128" y="61776"/>
                </a:lnTo>
                <a:close/>
              </a:path>
              <a:path w="2465069" h="280670">
                <a:moveTo>
                  <a:pt x="1466223" y="61776"/>
                </a:moveTo>
                <a:lnTo>
                  <a:pt x="1403360" y="61776"/>
                </a:lnTo>
                <a:lnTo>
                  <a:pt x="1403360" y="280061"/>
                </a:lnTo>
                <a:lnTo>
                  <a:pt x="1466223" y="280061"/>
                </a:lnTo>
                <a:lnTo>
                  <a:pt x="1466223" y="61776"/>
                </a:lnTo>
                <a:close/>
              </a:path>
              <a:path w="2465069" h="280670">
                <a:moveTo>
                  <a:pt x="1616045" y="59"/>
                </a:moveTo>
                <a:lnTo>
                  <a:pt x="1254744" y="59"/>
                </a:lnTo>
                <a:lnTo>
                  <a:pt x="1254673" y="61776"/>
                </a:lnTo>
                <a:lnTo>
                  <a:pt x="1616045" y="61776"/>
                </a:lnTo>
                <a:lnTo>
                  <a:pt x="1616045" y="59"/>
                </a:lnTo>
                <a:close/>
              </a:path>
            </a:pathLst>
          </a:custGeom>
          <a:solidFill>
            <a:srgbClr val="686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8470830" y="831373"/>
            <a:ext cx="487045" cy="280035"/>
          </a:xfrm>
          <a:custGeom>
            <a:avLst/>
            <a:gdLst/>
            <a:ahLst/>
            <a:cxnLst/>
            <a:rect l="l" t="t" r="r" b="b"/>
            <a:pathLst>
              <a:path w="487044" h="280034">
                <a:moveTo>
                  <a:pt x="62865" y="76"/>
                </a:moveTo>
                <a:lnTo>
                  <a:pt x="0" y="76"/>
                </a:lnTo>
                <a:lnTo>
                  <a:pt x="0" y="279920"/>
                </a:lnTo>
                <a:lnTo>
                  <a:pt x="62865" y="279920"/>
                </a:lnTo>
                <a:lnTo>
                  <a:pt x="62865" y="76"/>
                </a:lnTo>
                <a:close/>
              </a:path>
              <a:path w="487044" h="280034">
                <a:moveTo>
                  <a:pt x="486562" y="0"/>
                </a:moveTo>
                <a:lnTo>
                  <a:pt x="423646" y="0"/>
                </a:lnTo>
                <a:lnTo>
                  <a:pt x="423646" y="200939"/>
                </a:lnTo>
                <a:lnTo>
                  <a:pt x="424446" y="210096"/>
                </a:lnTo>
                <a:lnTo>
                  <a:pt x="414489" y="210096"/>
                </a:lnTo>
                <a:lnTo>
                  <a:pt x="230085" y="31648"/>
                </a:lnTo>
                <a:lnTo>
                  <a:pt x="200952" y="5168"/>
                </a:lnTo>
                <a:lnTo>
                  <a:pt x="115671" y="0"/>
                </a:lnTo>
                <a:lnTo>
                  <a:pt x="106553" y="1993"/>
                </a:lnTo>
                <a:lnTo>
                  <a:pt x="105918" y="3581"/>
                </a:lnTo>
                <a:lnTo>
                  <a:pt x="105918" y="279869"/>
                </a:lnTo>
                <a:lnTo>
                  <a:pt x="168808" y="279869"/>
                </a:lnTo>
                <a:lnTo>
                  <a:pt x="168808" y="70916"/>
                </a:lnTo>
                <a:lnTo>
                  <a:pt x="168617" y="65760"/>
                </a:lnTo>
                <a:lnTo>
                  <a:pt x="171919" y="65760"/>
                </a:lnTo>
                <a:lnTo>
                  <a:pt x="176301" y="68973"/>
                </a:lnTo>
                <a:lnTo>
                  <a:pt x="181076" y="72974"/>
                </a:lnTo>
                <a:lnTo>
                  <a:pt x="185483" y="76149"/>
                </a:lnTo>
                <a:lnTo>
                  <a:pt x="212229" y="101320"/>
                </a:lnTo>
                <a:lnTo>
                  <a:pt x="347916" y="230962"/>
                </a:lnTo>
                <a:lnTo>
                  <a:pt x="382562" y="263766"/>
                </a:lnTo>
                <a:lnTo>
                  <a:pt x="397383" y="277114"/>
                </a:lnTo>
                <a:lnTo>
                  <a:pt x="401751" y="279095"/>
                </a:lnTo>
                <a:lnTo>
                  <a:pt x="412127" y="279920"/>
                </a:lnTo>
                <a:lnTo>
                  <a:pt x="486562" y="279920"/>
                </a:lnTo>
                <a:lnTo>
                  <a:pt x="486562" y="0"/>
                </a:lnTo>
                <a:close/>
              </a:path>
            </a:pathLst>
          </a:custGeom>
          <a:solidFill>
            <a:srgbClr val="009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9003353" y="831375"/>
            <a:ext cx="390525" cy="280035"/>
          </a:xfrm>
          <a:custGeom>
            <a:avLst/>
            <a:gdLst/>
            <a:ahLst/>
            <a:cxnLst/>
            <a:rect l="l" t="t" r="r" b="b"/>
            <a:pathLst>
              <a:path w="390525" h="280034">
                <a:moveTo>
                  <a:pt x="390015" y="0"/>
                </a:moveTo>
                <a:lnTo>
                  <a:pt x="3211" y="0"/>
                </a:lnTo>
                <a:lnTo>
                  <a:pt x="0" y="3176"/>
                </a:lnTo>
                <a:lnTo>
                  <a:pt x="0" y="269136"/>
                </a:lnTo>
                <a:lnTo>
                  <a:pt x="1193" y="278330"/>
                </a:lnTo>
                <a:lnTo>
                  <a:pt x="2387" y="278700"/>
                </a:lnTo>
                <a:lnTo>
                  <a:pt x="11545" y="279918"/>
                </a:lnTo>
                <a:lnTo>
                  <a:pt x="87972" y="279918"/>
                </a:lnTo>
                <a:lnTo>
                  <a:pt x="206356" y="218272"/>
                </a:lnTo>
                <a:lnTo>
                  <a:pt x="62970" y="218272"/>
                </a:lnTo>
                <a:lnTo>
                  <a:pt x="62970" y="171145"/>
                </a:lnTo>
                <a:lnTo>
                  <a:pt x="294998" y="171098"/>
                </a:lnTo>
                <a:lnTo>
                  <a:pt x="381812" y="113357"/>
                </a:lnTo>
                <a:lnTo>
                  <a:pt x="63054" y="113357"/>
                </a:lnTo>
                <a:lnTo>
                  <a:pt x="62887" y="61693"/>
                </a:lnTo>
                <a:lnTo>
                  <a:pt x="390015" y="61693"/>
                </a:lnTo>
                <a:lnTo>
                  <a:pt x="390015" y="0"/>
                </a:lnTo>
                <a:close/>
              </a:path>
            </a:pathLst>
          </a:custGeom>
          <a:solidFill>
            <a:srgbClr val="009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8090103" y="831185"/>
            <a:ext cx="344805" cy="280035"/>
          </a:xfrm>
          <a:custGeom>
            <a:avLst/>
            <a:gdLst/>
            <a:ahLst/>
            <a:cxnLst/>
            <a:rect l="l" t="t" r="r" b="b"/>
            <a:pathLst>
              <a:path w="344805" h="280034">
                <a:moveTo>
                  <a:pt x="62994" y="0"/>
                </a:moveTo>
                <a:lnTo>
                  <a:pt x="0" y="0"/>
                </a:lnTo>
                <a:lnTo>
                  <a:pt x="95" y="219279"/>
                </a:lnTo>
                <a:lnTo>
                  <a:pt x="16381" y="262103"/>
                </a:lnTo>
                <a:lnTo>
                  <a:pt x="19163" y="265721"/>
                </a:lnTo>
                <a:lnTo>
                  <a:pt x="60188" y="279834"/>
                </a:lnTo>
                <a:lnTo>
                  <a:pt x="344429" y="279834"/>
                </a:lnTo>
                <a:lnTo>
                  <a:pt x="344429" y="218224"/>
                </a:lnTo>
                <a:lnTo>
                  <a:pt x="88389" y="218313"/>
                </a:lnTo>
                <a:lnTo>
                  <a:pt x="75488" y="216266"/>
                </a:lnTo>
                <a:lnTo>
                  <a:pt x="66390" y="208614"/>
                </a:lnTo>
                <a:lnTo>
                  <a:pt x="62946" y="191885"/>
                </a:lnTo>
                <a:lnTo>
                  <a:pt x="62994" y="0"/>
                </a:lnTo>
                <a:close/>
              </a:path>
            </a:pathLst>
          </a:custGeom>
          <a:solidFill>
            <a:srgbClr val="009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7772222" y="501406"/>
            <a:ext cx="381000" cy="280035"/>
          </a:xfrm>
          <a:custGeom>
            <a:avLst/>
            <a:gdLst/>
            <a:ahLst/>
            <a:cxnLst/>
            <a:rect l="l" t="t" r="r" b="b"/>
            <a:pathLst>
              <a:path w="381000" h="280034">
                <a:moveTo>
                  <a:pt x="380618" y="0"/>
                </a:moveTo>
                <a:lnTo>
                  <a:pt x="317695" y="0"/>
                </a:lnTo>
                <a:lnTo>
                  <a:pt x="317695" y="200971"/>
                </a:lnTo>
                <a:lnTo>
                  <a:pt x="318519" y="210093"/>
                </a:lnTo>
                <a:lnTo>
                  <a:pt x="308561" y="210093"/>
                </a:lnTo>
                <a:lnTo>
                  <a:pt x="124114" y="31643"/>
                </a:lnTo>
                <a:lnTo>
                  <a:pt x="95041" y="5169"/>
                </a:lnTo>
                <a:lnTo>
                  <a:pt x="9742" y="0"/>
                </a:lnTo>
                <a:lnTo>
                  <a:pt x="549" y="2017"/>
                </a:lnTo>
                <a:lnTo>
                  <a:pt x="0" y="3605"/>
                </a:lnTo>
                <a:lnTo>
                  <a:pt x="0" y="279894"/>
                </a:lnTo>
                <a:lnTo>
                  <a:pt x="62887" y="279894"/>
                </a:lnTo>
                <a:lnTo>
                  <a:pt x="62887" y="70934"/>
                </a:lnTo>
                <a:lnTo>
                  <a:pt x="62696" y="65788"/>
                </a:lnTo>
                <a:lnTo>
                  <a:pt x="65967" y="65788"/>
                </a:lnTo>
                <a:lnTo>
                  <a:pt x="70325" y="68964"/>
                </a:lnTo>
                <a:lnTo>
                  <a:pt x="75149" y="73012"/>
                </a:lnTo>
                <a:lnTo>
                  <a:pt x="79507" y="76164"/>
                </a:lnTo>
                <a:lnTo>
                  <a:pt x="106259" y="101329"/>
                </a:lnTo>
                <a:lnTo>
                  <a:pt x="241973" y="230977"/>
                </a:lnTo>
                <a:lnTo>
                  <a:pt x="276622" y="263785"/>
                </a:lnTo>
                <a:lnTo>
                  <a:pt x="291440" y="277160"/>
                </a:lnTo>
                <a:lnTo>
                  <a:pt x="295762" y="279130"/>
                </a:lnTo>
                <a:lnTo>
                  <a:pt x="306149" y="279953"/>
                </a:lnTo>
                <a:lnTo>
                  <a:pt x="380618" y="279953"/>
                </a:lnTo>
                <a:lnTo>
                  <a:pt x="380618" y="0"/>
                </a:lnTo>
                <a:close/>
              </a:path>
            </a:pathLst>
          </a:custGeom>
          <a:solidFill>
            <a:srgbClr val="686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429551" y="502092"/>
            <a:ext cx="99793" cy="99423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17733937" y="499204"/>
            <a:ext cx="2141855" cy="935990"/>
          </a:xfrm>
          <a:custGeom>
            <a:avLst/>
            <a:gdLst/>
            <a:ahLst/>
            <a:cxnLst/>
            <a:rect l="l" t="t" r="r" b="b"/>
            <a:pathLst>
              <a:path w="2141855" h="935990">
                <a:moveTo>
                  <a:pt x="2141701" y="0"/>
                </a:moveTo>
                <a:lnTo>
                  <a:pt x="2103157" y="54525"/>
                </a:lnTo>
                <a:lnTo>
                  <a:pt x="2058801" y="113806"/>
                </a:lnTo>
                <a:lnTo>
                  <a:pt x="2033948" y="144973"/>
                </a:lnTo>
                <a:lnTo>
                  <a:pt x="2007049" y="177023"/>
                </a:lnTo>
                <a:lnTo>
                  <a:pt x="1977905" y="209851"/>
                </a:lnTo>
                <a:lnTo>
                  <a:pt x="1946318" y="243356"/>
                </a:lnTo>
                <a:lnTo>
                  <a:pt x="1912090" y="277436"/>
                </a:lnTo>
                <a:lnTo>
                  <a:pt x="1875024" y="311987"/>
                </a:lnTo>
                <a:lnTo>
                  <a:pt x="1834921" y="346908"/>
                </a:lnTo>
                <a:lnTo>
                  <a:pt x="1791583" y="382096"/>
                </a:lnTo>
                <a:lnTo>
                  <a:pt x="1744812" y="417449"/>
                </a:lnTo>
                <a:lnTo>
                  <a:pt x="1694412" y="452864"/>
                </a:lnTo>
                <a:lnTo>
                  <a:pt x="1640182" y="488240"/>
                </a:lnTo>
                <a:lnTo>
                  <a:pt x="1581927" y="523472"/>
                </a:lnTo>
                <a:lnTo>
                  <a:pt x="1519447" y="558460"/>
                </a:lnTo>
                <a:lnTo>
                  <a:pt x="1452544" y="593100"/>
                </a:lnTo>
                <a:lnTo>
                  <a:pt x="1396108" y="620511"/>
                </a:lnTo>
                <a:lnTo>
                  <a:pt x="1339344" y="646752"/>
                </a:lnTo>
                <a:lnTo>
                  <a:pt x="1282367" y="671800"/>
                </a:lnTo>
                <a:lnTo>
                  <a:pt x="1225290" y="695637"/>
                </a:lnTo>
                <a:lnTo>
                  <a:pt x="1168228" y="718240"/>
                </a:lnTo>
                <a:lnTo>
                  <a:pt x="1111295" y="739590"/>
                </a:lnTo>
                <a:lnTo>
                  <a:pt x="1054606" y="759666"/>
                </a:lnTo>
                <a:lnTo>
                  <a:pt x="998273" y="778448"/>
                </a:lnTo>
                <a:lnTo>
                  <a:pt x="942413" y="795914"/>
                </a:lnTo>
                <a:lnTo>
                  <a:pt x="887137" y="812044"/>
                </a:lnTo>
                <a:lnTo>
                  <a:pt x="832562" y="826818"/>
                </a:lnTo>
                <a:lnTo>
                  <a:pt x="778801" y="840214"/>
                </a:lnTo>
                <a:lnTo>
                  <a:pt x="725968" y="852213"/>
                </a:lnTo>
                <a:lnTo>
                  <a:pt x="674177" y="862793"/>
                </a:lnTo>
                <a:lnTo>
                  <a:pt x="623543" y="871935"/>
                </a:lnTo>
                <a:lnTo>
                  <a:pt x="574179" y="879617"/>
                </a:lnTo>
                <a:lnTo>
                  <a:pt x="526200" y="885819"/>
                </a:lnTo>
                <a:lnTo>
                  <a:pt x="479721" y="890519"/>
                </a:lnTo>
                <a:lnTo>
                  <a:pt x="434854" y="893699"/>
                </a:lnTo>
                <a:lnTo>
                  <a:pt x="391715" y="895336"/>
                </a:lnTo>
                <a:lnTo>
                  <a:pt x="350417" y="895411"/>
                </a:lnTo>
                <a:lnTo>
                  <a:pt x="311076" y="893903"/>
                </a:lnTo>
                <a:lnTo>
                  <a:pt x="238716" y="886054"/>
                </a:lnTo>
                <a:lnTo>
                  <a:pt x="175549" y="871625"/>
                </a:lnTo>
                <a:lnTo>
                  <a:pt x="122488" y="850450"/>
                </a:lnTo>
                <a:lnTo>
                  <a:pt x="73094" y="815493"/>
                </a:lnTo>
                <a:lnTo>
                  <a:pt x="40171" y="763945"/>
                </a:lnTo>
                <a:lnTo>
                  <a:pt x="33870" y="734565"/>
                </a:lnTo>
                <a:lnTo>
                  <a:pt x="34130" y="703035"/>
                </a:lnTo>
                <a:lnTo>
                  <a:pt x="53698" y="634284"/>
                </a:lnTo>
                <a:lnTo>
                  <a:pt x="72689" y="597442"/>
                </a:lnTo>
                <a:lnTo>
                  <a:pt x="97606" y="559209"/>
                </a:lnTo>
                <a:lnTo>
                  <a:pt x="128290" y="519775"/>
                </a:lnTo>
                <a:lnTo>
                  <a:pt x="164582" y="479330"/>
                </a:lnTo>
                <a:lnTo>
                  <a:pt x="206323" y="438063"/>
                </a:lnTo>
                <a:lnTo>
                  <a:pt x="253354" y="396165"/>
                </a:lnTo>
                <a:lnTo>
                  <a:pt x="305518" y="353825"/>
                </a:lnTo>
                <a:lnTo>
                  <a:pt x="307392" y="352799"/>
                </a:lnTo>
                <a:lnTo>
                  <a:pt x="308646" y="351282"/>
                </a:lnTo>
                <a:lnTo>
                  <a:pt x="240604" y="387829"/>
                </a:lnTo>
                <a:lnTo>
                  <a:pt x="192576" y="429360"/>
                </a:lnTo>
                <a:lnTo>
                  <a:pt x="149540" y="470469"/>
                </a:lnTo>
                <a:lnTo>
                  <a:pt x="111637" y="510980"/>
                </a:lnTo>
                <a:lnTo>
                  <a:pt x="79011" y="550717"/>
                </a:lnTo>
                <a:lnTo>
                  <a:pt x="51804" y="589503"/>
                </a:lnTo>
                <a:lnTo>
                  <a:pt x="30156" y="627161"/>
                </a:lnTo>
                <a:lnTo>
                  <a:pt x="14212" y="663514"/>
                </a:lnTo>
                <a:lnTo>
                  <a:pt x="0" y="731603"/>
                </a:lnTo>
                <a:lnTo>
                  <a:pt x="2016" y="762985"/>
                </a:lnTo>
                <a:lnTo>
                  <a:pt x="25006" y="819541"/>
                </a:lnTo>
                <a:lnTo>
                  <a:pt x="74219" y="866642"/>
                </a:lnTo>
                <a:lnTo>
                  <a:pt x="124718" y="893619"/>
                </a:lnTo>
                <a:lnTo>
                  <a:pt x="184571" y="913781"/>
                </a:lnTo>
                <a:lnTo>
                  <a:pt x="252999" y="927307"/>
                </a:lnTo>
                <a:lnTo>
                  <a:pt x="329223" y="934376"/>
                </a:lnTo>
                <a:lnTo>
                  <a:pt x="370014" y="935545"/>
                </a:lnTo>
                <a:lnTo>
                  <a:pt x="412462" y="935167"/>
                </a:lnTo>
                <a:lnTo>
                  <a:pt x="456470" y="933265"/>
                </a:lnTo>
                <a:lnTo>
                  <a:pt x="501939" y="929860"/>
                </a:lnTo>
                <a:lnTo>
                  <a:pt x="548773" y="924975"/>
                </a:lnTo>
                <a:lnTo>
                  <a:pt x="596874" y="918633"/>
                </a:lnTo>
                <a:lnTo>
                  <a:pt x="646144" y="910856"/>
                </a:lnTo>
                <a:lnTo>
                  <a:pt x="696486" y="901666"/>
                </a:lnTo>
                <a:lnTo>
                  <a:pt x="747804" y="891085"/>
                </a:lnTo>
                <a:lnTo>
                  <a:pt x="799998" y="879137"/>
                </a:lnTo>
                <a:lnTo>
                  <a:pt x="852973" y="865843"/>
                </a:lnTo>
                <a:lnTo>
                  <a:pt x="906630" y="851226"/>
                </a:lnTo>
                <a:lnTo>
                  <a:pt x="960873" y="835308"/>
                </a:lnTo>
                <a:lnTo>
                  <a:pt x="1015603" y="818112"/>
                </a:lnTo>
                <a:lnTo>
                  <a:pt x="1070723" y="799659"/>
                </a:lnTo>
                <a:lnTo>
                  <a:pt x="1126137" y="779974"/>
                </a:lnTo>
                <a:lnTo>
                  <a:pt x="1181746" y="759076"/>
                </a:lnTo>
                <a:lnTo>
                  <a:pt x="1237453" y="736990"/>
                </a:lnTo>
                <a:lnTo>
                  <a:pt x="1293161" y="713738"/>
                </a:lnTo>
                <a:lnTo>
                  <a:pt x="1348772" y="689342"/>
                </a:lnTo>
                <a:lnTo>
                  <a:pt x="1404189" y="663823"/>
                </a:lnTo>
                <a:lnTo>
                  <a:pt x="1459314" y="637206"/>
                </a:lnTo>
                <a:lnTo>
                  <a:pt x="1527597" y="602214"/>
                </a:lnTo>
                <a:lnTo>
                  <a:pt x="1591472" y="567003"/>
                </a:lnTo>
                <a:lnTo>
                  <a:pt x="1651083" y="531641"/>
                </a:lnTo>
                <a:lnTo>
                  <a:pt x="1706573" y="496193"/>
                </a:lnTo>
                <a:lnTo>
                  <a:pt x="1758084" y="460728"/>
                </a:lnTo>
                <a:lnTo>
                  <a:pt x="1805760" y="425313"/>
                </a:lnTo>
                <a:lnTo>
                  <a:pt x="1849745" y="390015"/>
                </a:lnTo>
                <a:lnTo>
                  <a:pt x="1890180" y="354901"/>
                </a:lnTo>
                <a:lnTo>
                  <a:pt x="1927211" y="320038"/>
                </a:lnTo>
                <a:lnTo>
                  <a:pt x="1960978" y="285493"/>
                </a:lnTo>
                <a:lnTo>
                  <a:pt x="1991627" y="251334"/>
                </a:lnTo>
                <a:lnTo>
                  <a:pt x="2019299" y="217627"/>
                </a:lnTo>
                <a:lnTo>
                  <a:pt x="2044139" y="184441"/>
                </a:lnTo>
                <a:lnTo>
                  <a:pt x="2066289" y="151841"/>
                </a:lnTo>
                <a:lnTo>
                  <a:pt x="2103092" y="88672"/>
                </a:lnTo>
                <a:lnTo>
                  <a:pt x="2130853" y="28656"/>
                </a:lnTo>
                <a:lnTo>
                  <a:pt x="2141701" y="0"/>
                </a:lnTo>
                <a:close/>
              </a:path>
            </a:pathLst>
          </a:custGeom>
          <a:solidFill>
            <a:srgbClr val="009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544705" y="1532306"/>
            <a:ext cx="261074" cy="236596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17899144" y="1631362"/>
            <a:ext cx="24765" cy="83820"/>
          </a:xfrm>
          <a:custGeom>
            <a:avLst/>
            <a:gdLst/>
            <a:ahLst/>
            <a:cxnLst/>
            <a:rect l="l" t="t" r="r" b="b"/>
            <a:pathLst>
              <a:path w="24765" h="83819">
                <a:moveTo>
                  <a:pt x="0" y="83820"/>
                </a:moveTo>
                <a:lnTo>
                  <a:pt x="24369" y="83820"/>
                </a:lnTo>
                <a:lnTo>
                  <a:pt x="24369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7899140" y="1532311"/>
            <a:ext cx="145415" cy="182880"/>
          </a:xfrm>
          <a:custGeom>
            <a:avLst/>
            <a:gdLst/>
            <a:ahLst/>
            <a:cxnLst/>
            <a:rect l="l" t="t" r="r" b="b"/>
            <a:pathLst>
              <a:path w="145415" h="182880">
                <a:moveTo>
                  <a:pt x="145161" y="0"/>
                </a:moveTo>
                <a:lnTo>
                  <a:pt x="120789" y="0"/>
                </a:lnTo>
                <a:lnTo>
                  <a:pt x="120789" y="78740"/>
                </a:lnTo>
                <a:lnTo>
                  <a:pt x="24371" y="78740"/>
                </a:lnTo>
                <a:lnTo>
                  <a:pt x="24371" y="0"/>
                </a:lnTo>
                <a:lnTo>
                  <a:pt x="0" y="0"/>
                </a:lnTo>
                <a:lnTo>
                  <a:pt x="0" y="78740"/>
                </a:lnTo>
                <a:lnTo>
                  <a:pt x="0" y="99060"/>
                </a:lnTo>
                <a:lnTo>
                  <a:pt x="120789" y="99060"/>
                </a:lnTo>
                <a:lnTo>
                  <a:pt x="120789" y="182880"/>
                </a:lnTo>
                <a:lnTo>
                  <a:pt x="145161" y="182880"/>
                </a:lnTo>
                <a:lnTo>
                  <a:pt x="145161" y="99060"/>
                </a:lnTo>
                <a:lnTo>
                  <a:pt x="145161" y="78740"/>
                </a:lnTo>
                <a:lnTo>
                  <a:pt x="1451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073537" y="1579820"/>
            <a:ext cx="128759" cy="139003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227942" y="1579822"/>
            <a:ext cx="109775" cy="135875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18363350" y="1532311"/>
            <a:ext cx="685800" cy="236854"/>
          </a:xfrm>
          <a:custGeom>
            <a:avLst/>
            <a:gdLst/>
            <a:ahLst/>
            <a:cxnLst/>
            <a:rect l="l" t="t" r="r" b="b"/>
            <a:pathLst>
              <a:path w="685800" h="236855">
                <a:moveTo>
                  <a:pt x="122339" y="123545"/>
                </a:moveTo>
                <a:lnTo>
                  <a:pt x="110413" y="73507"/>
                </a:lnTo>
                <a:lnTo>
                  <a:pt x="99275" y="62445"/>
                </a:lnTo>
                <a:lnTo>
                  <a:pt x="99275" y="104279"/>
                </a:lnTo>
                <a:lnTo>
                  <a:pt x="23075" y="104279"/>
                </a:lnTo>
                <a:lnTo>
                  <a:pt x="26454" y="89865"/>
                </a:lnTo>
                <a:lnTo>
                  <a:pt x="34086" y="77927"/>
                </a:lnTo>
                <a:lnTo>
                  <a:pt x="45707" y="69786"/>
                </a:lnTo>
                <a:lnTo>
                  <a:pt x="61036" y="66789"/>
                </a:lnTo>
                <a:lnTo>
                  <a:pt x="75946" y="69723"/>
                </a:lnTo>
                <a:lnTo>
                  <a:pt x="87833" y="77749"/>
                </a:lnTo>
                <a:lnTo>
                  <a:pt x="95885" y="89662"/>
                </a:lnTo>
                <a:lnTo>
                  <a:pt x="99275" y="104279"/>
                </a:lnTo>
                <a:lnTo>
                  <a:pt x="99275" y="62445"/>
                </a:lnTo>
                <a:lnTo>
                  <a:pt x="91681" y="54889"/>
                </a:lnTo>
                <a:lnTo>
                  <a:pt x="62318" y="47510"/>
                </a:lnTo>
                <a:lnTo>
                  <a:pt x="37325" y="52717"/>
                </a:lnTo>
                <a:lnTo>
                  <a:pt x="17602" y="67144"/>
                </a:lnTo>
                <a:lnTo>
                  <a:pt x="4648" y="89027"/>
                </a:lnTo>
                <a:lnTo>
                  <a:pt x="0" y="116598"/>
                </a:lnTo>
                <a:lnTo>
                  <a:pt x="4533" y="144653"/>
                </a:lnTo>
                <a:lnTo>
                  <a:pt x="16421" y="166763"/>
                </a:lnTo>
                <a:lnTo>
                  <a:pt x="36004" y="181267"/>
                </a:lnTo>
                <a:lnTo>
                  <a:pt x="63614" y="186474"/>
                </a:lnTo>
                <a:lnTo>
                  <a:pt x="84201" y="183527"/>
                </a:lnTo>
                <a:lnTo>
                  <a:pt x="100901" y="174853"/>
                </a:lnTo>
                <a:lnTo>
                  <a:pt x="107518" y="167195"/>
                </a:lnTo>
                <a:lnTo>
                  <a:pt x="113131" y="160693"/>
                </a:lnTo>
                <a:lnTo>
                  <a:pt x="120294" y="141287"/>
                </a:lnTo>
                <a:lnTo>
                  <a:pt x="98767" y="141287"/>
                </a:lnTo>
                <a:lnTo>
                  <a:pt x="94297" y="152590"/>
                </a:lnTo>
                <a:lnTo>
                  <a:pt x="86855" y="160693"/>
                </a:lnTo>
                <a:lnTo>
                  <a:pt x="76784" y="165569"/>
                </a:lnTo>
                <a:lnTo>
                  <a:pt x="64376" y="167195"/>
                </a:lnTo>
                <a:lnTo>
                  <a:pt x="45593" y="163626"/>
                </a:lnTo>
                <a:lnTo>
                  <a:pt x="32562" y="154038"/>
                </a:lnTo>
                <a:lnTo>
                  <a:pt x="25120" y="140119"/>
                </a:lnTo>
                <a:lnTo>
                  <a:pt x="23075" y="123545"/>
                </a:lnTo>
                <a:lnTo>
                  <a:pt x="122339" y="123545"/>
                </a:lnTo>
                <a:close/>
              </a:path>
              <a:path w="685800" h="236855">
                <a:moveTo>
                  <a:pt x="254685" y="50596"/>
                </a:moveTo>
                <a:lnTo>
                  <a:pt x="231584" y="50596"/>
                </a:lnTo>
                <a:lnTo>
                  <a:pt x="194424" y="159283"/>
                </a:lnTo>
                <a:lnTo>
                  <a:pt x="193903" y="159283"/>
                </a:lnTo>
                <a:lnTo>
                  <a:pt x="155168" y="50596"/>
                </a:lnTo>
                <a:lnTo>
                  <a:pt x="130543" y="50596"/>
                </a:lnTo>
                <a:lnTo>
                  <a:pt x="183134" y="182638"/>
                </a:lnTo>
                <a:lnTo>
                  <a:pt x="174129" y="205270"/>
                </a:lnTo>
                <a:lnTo>
                  <a:pt x="170040" y="212966"/>
                </a:lnTo>
                <a:lnTo>
                  <a:pt x="165188" y="217309"/>
                </a:lnTo>
                <a:lnTo>
                  <a:pt x="151828" y="217309"/>
                </a:lnTo>
                <a:lnTo>
                  <a:pt x="147447" y="215506"/>
                </a:lnTo>
                <a:lnTo>
                  <a:pt x="143370" y="214249"/>
                </a:lnTo>
                <a:lnTo>
                  <a:pt x="143370" y="234251"/>
                </a:lnTo>
                <a:lnTo>
                  <a:pt x="148247" y="236054"/>
                </a:lnTo>
                <a:lnTo>
                  <a:pt x="153365" y="236601"/>
                </a:lnTo>
                <a:lnTo>
                  <a:pt x="158496" y="236601"/>
                </a:lnTo>
                <a:lnTo>
                  <a:pt x="171323" y="234708"/>
                </a:lnTo>
                <a:lnTo>
                  <a:pt x="181292" y="228600"/>
                </a:lnTo>
                <a:lnTo>
                  <a:pt x="189484" y="217627"/>
                </a:lnTo>
                <a:lnTo>
                  <a:pt x="196964" y="201117"/>
                </a:lnTo>
                <a:lnTo>
                  <a:pt x="254685" y="50596"/>
                </a:lnTo>
                <a:close/>
              </a:path>
              <a:path w="685800" h="236855">
                <a:moveTo>
                  <a:pt x="446773" y="50596"/>
                </a:moveTo>
                <a:lnTo>
                  <a:pt x="424205" y="50596"/>
                </a:lnTo>
                <a:lnTo>
                  <a:pt x="394462" y="159283"/>
                </a:lnTo>
                <a:lnTo>
                  <a:pt x="393954" y="159283"/>
                </a:lnTo>
                <a:lnTo>
                  <a:pt x="366229" y="50596"/>
                </a:lnTo>
                <a:lnTo>
                  <a:pt x="342404" y="50596"/>
                </a:lnTo>
                <a:lnTo>
                  <a:pt x="315709" y="159283"/>
                </a:lnTo>
                <a:lnTo>
                  <a:pt x="315214" y="159283"/>
                </a:lnTo>
                <a:lnTo>
                  <a:pt x="285203" y="50596"/>
                </a:lnTo>
                <a:lnTo>
                  <a:pt x="261099" y="50596"/>
                </a:lnTo>
                <a:lnTo>
                  <a:pt x="303657" y="183388"/>
                </a:lnTo>
                <a:lnTo>
                  <a:pt x="327253" y="183388"/>
                </a:lnTo>
                <a:lnTo>
                  <a:pt x="353923" y="77838"/>
                </a:lnTo>
                <a:lnTo>
                  <a:pt x="354444" y="77838"/>
                </a:lnTo>
                <a:lnTo>
                  <a:pt x="381393" y="183388"/>
                </a:lnTo>
                <a:lnTo>
                  <a:pt x="404456" y="183388"/>
                </a:lnTo>
                <a:lnTo>
                  <a:pt x="446773" y="50596"/>
                </a:lnTo>
                <a:close/>
              </a:path>
              <a:path w="685800" h="236855">
                <a:moveTo>
                  <a:pt x="582701" y="123545"/>
                </a:moveTo>
                <a:lnTo>
                  <a:pt x="581012" y="104279"/>
                </a:lnTo>
                <a:lnTo>
                  <a:pt x="580478" y="98132"/>
                </a:lnTo>
                <a:lnTo>
                  <a:pt x="570776" y="73507"/>
                </a:lnTo>
                <a:lnTo>
                  <a:pt x="564019" y="66789"/>
                </a:lnTo>
                <a:lnTo>
                  <a:pt x="559612" y="62420"/>
                </a:lnTo>
                <a:lnTo>
                  <a:pt x="559612" y="104279"/>
                </a:lnTo>
                <a:lnTo>
                  <a:pt x="483450" y="104279"/>
                </a:lnTo>
                <a:lnTo>
                  <a:pt x="486829" y="89865"/>
                </a:lnTo>
                <a:lnTo>
                  <a:pt x="494449" y="77927"/>
                </a:lnTo>
                <a:lnTo>
                  <a:pt x="506056" y="69786"/>
                </a:lnTo>
                <a:lnTo>
                  <a:pt x="521398" y="66789"/>
                </a:lnTo>
                <a:lnTo>
                  <a:pt x="536321" y="69723"/>
                </a:lnTo>
                <a:lnTo>
                  <a:pt x="548208" y="77749"/>
                </a:lnTo>
                <a:lnTo>
                  <a:pt x="556247" y="89662"/>
                </a:lnTo>
                <a:lnTo>
                  <a:pt x="559612" y="104279"/>
                </a:lnTo>
                <a:lnTo>
                  <a:pt x="559612" y="62420"/>
                </a:lnTo>
                <a:lnTo>
                  <a:pt x="552043" y="54889"/>
                </a:lnTo>
                <a:lnTo>
                  <a:pt x="522681" y="47510"/>
                </a:lnTo>
                <a:lnTo>
                  <a:pt x="497700" y="52717"/>
                </a:lnTo>
                <a:lnTo>
                  <a:pt x="477977" y="67144"/>
                </a:lnTo>
                <a:lnTo>
                  <a:pt x="465035" y="89027"/>
                </a:lnTo>
                <a:lnTo>
                  <a:pt x="460375" y="116598"/>
                </a:lnTo>
                <a:lnTo>
                  <a:pt x="464896" y="144653"/>
                </a:lnTo>
                <a:lnTo>
                  <a:pt x="476783" y="166763"/>
                </a:lnTo>
                <a:lnTo>
                  <a:pt x="496366" y="181267"/>
                </a:lnTo>
                <a:lnTo>
                  <a:pt x="523976" y="186474"/>
                </a:lnTo>
                <a:lnTo>
                  <a:pt x="544563" y="183527"/>
                </a:lnTo>
                <a:lnTo>
                  <a:pt x="561276" y="174853"/>
                </a:lnTo>
                <a:lnTo>
                  <a:pt x="567880" y="167195"/>
                </a:lnTo>
                <a:lnTo>
                  <a:pt x="573506" y="160693"/>
                </a:lnTo>
                <a:lnTo>
                  <a:pt x="580656" y="141287"/>
                </a:lnTo>
                <a:lnTo>
                  <a:pt x="559104" y="141287"/>
                </a:lnTo>
                <a:lnTo>
                  <a:pt x="554634" y="152590"/>
                </a:lnTo>
                <a:lnTo>
                  <a:pt x="547217" y="160693"/>
                </a:lnTo>
                <a:lnTo>
                  <a:pt x="537133" y="165569"/>
                </a:lnTo>
                <a:lnTo>
                  <a:pt x="524725" y="167195"/>
                </a:lnTo>
                <a:lnTo>
                  <a:pt x="505942" y="163626"/>
                </a:lnTo>
                <a:lnTo>
                  <a:pt x="492925" y="154038"/>
                </a:lnTo>
                <a:lnTo>
                  <a:pt x="485495" y="140119"/>
                </a:lnTo>
                <a:lnTo>
                  <a:pt x="483450" y="123545"/>
                </a:lnTo>
                <a:lnTo>
                  <a:pt x="582701" y="123545"/>
                </a:lnTo>
                <a:close/>
              </a:path>
              <a:path w="685800" h="236855">
                <a:moveTo>
                  <a:pt x="628345" y="0"/>
                </a:moveTo>
                <a:lnTo>
                  <a:pt x="606539" y="0"/>
                </a:lnTo>
                <a:lnTo>
                  <a:pt x="606539" y="183388"/>
                </a:lnTo>
                <a:lnTo>
                  <a:pt x="628345" y="183388"/>
                </a:lnTo>
                <a:lnTo>
                  <a:pt x="628345" y="0"/>
                </a:lnTo>
                <a:close/>
              </a:path>
              <a:path w="685800" h="236855">
                <a:moveTo>
                  <a:pt x="685292" y="0"/>
                </a:moveTo>
                <a:lnTo>
                  <a:pt x="663498" y="0"/>
                </a:lnTo>
                <a:lnTo>
                  <a:pt x="663498" y="183388"/>
                </a:lnTo>
                <a:lnTo>
                  <a:pt x="685292" y="183388"/>
                </a:lnTo>
                <a:lnTo>
                  <a:pt x="685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186187" y="3458978"/>
            <a:ext cx="1207143" cy="1319963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96442" y="4867846"/>
            <a:ext cx="1757428" cy="972644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565629" y="4867846"/>
            <a:ext cx="1757428" cy="972644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903203" y="5029356"/>
            <a:ext cx="1095434" cy="1095124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121965" y="5346758"/>
            <a:ext cx="621935" cy="84637"/>
          </a:xfrm>
          <a:prstGeom prst="rect">
            <a:avLst/>
          </a:prstGeom>
        </p:spPr>
      </p:pic>
      <p:sp>
        <p:nvSpPr>
          <p:cNvPr id="47" name="bg object 47"/>
          <p:cNvSpPr/>
          <p:nvPr/>
        </p:nvSpPr>
        <p:spPr>
          <a:xfrm>
            <a:off x="15121965" y="5407181"/>
            <a:ext cx="622300" cy="379095"/>
          </a:xfrm>
          <a:custGeom>
            <a:avLst/>
            <a:gdLst/>
            <a:ahLst/>
            <a:cxnLst/>
            <a:rect l="l" t="t" r="r" b="b"/>
            <a:pathLst>
              <a:path w="622300" h="379095">
                <a:moveTo>
                  <a:pt x="621947" y="0"/>
                </a:moveTo>
                <a:lnTo>
                  <a:pt x="0" y="0"/>
                </a:lnTo>
                <a:lnTo>
                  <a:pt x="0" y="378696"/>
                </a:lnTo>
                <a:lnTo>
                  <a:pt x="621947" y="378696"/>
                </a:lnTo>
                <a:lnTo>
                  <a:pt x="621947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bg object 4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240504" y="5431395"/>
            <a:ext cx="384869" cy="339462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084900" y="4867838"/>
            <a:ext cx="1098814" cy="1098493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187943" y="5135836"/>
            <a:ext cx="856840" cy="558403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870602" y="6656222"/>
            <a:ext cx="1093285" cy="84412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2674830" y="6484741"/>
            <a:ext cx="1513806" cy="1134458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954442" y="5164706"/>
            <a:ext cx="2665239" cy="2479312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192654" y="8611494"/>
            <a:ext cx="1216791" cy="827110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4242273" y="10900675"/>
            <a:ext cx="710350" cy="57356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182513" y="10664899"/>
            <a:ext cx="440278" cy="808483"/>
          </a:xfrm>
          <a:prstGeom prst="rect">
            <a:avLst/>
          </a:prstGeom>
        </p:spPr>
      </p:pic>
      <p:sp>
        <p:nvSpPr>
          <p:cNvPr id="57" name="bg object 57"/>
          <p:cNvSpPr/>
          <p:nvPr/>
        </p:nvSpPr>
        <p:spPr>
          <a:xfrm>
            <a:off x="15816260" y="10170492"/>
            <a:ext cx="0" cy="1828164"/>
          </a:xfrm>
          <a:custGeom>
            <a:avLst/>
            <a:gdLst/>
            <a:ahLst/>
            <a:cxnLst/>
            <a:rect l="l" t="t" r="r" b="b"/>
            <a:pathLst>
              <a:path h="1828165">
                <a:moveTo>
                  <a:pt x="0" y="0"/>
                </a:moveTo>
                <a:lnTo>
                  <a:pt x="0" y="1827646"/>
                </a:lnTo>
              </a:path>
            </a:pathLst>
          </a:custGeom>
          <a:ln w="83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3918351" y="10170492"/>
            <a:ext cx="0" cy="1828164"/>
          </a:xfrm>
          <a:custGeom>
            <a:avLst/>
            <a:gdLst/>
            <a:ahLst/>
            <a:cxnLst/>
            <a:rect l="l" t="t" r="r" b="b"/>
            <a:pathLst>
              <a:path h="1828165">
                <a:moveTo>
                  <a:pt x="0" y="0"/>
                </a:moveTo>
                <a:lnTo>
                  <a:pt x="0" y="1827646"/>
                </a:lnTo>
              </a:path>
            </a:pathLst>
          </a:custGeom>
          <a:ln w="83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bg object 5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6296501" y="10778997"/>
            <a:ext cx="1017873" cy="95266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2092715" y="10699715"/>
            <a:ext cx="869401" cy="62903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3138277" y="10485192"/>
            <a:ext cx="308836" cy="892982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1294595" y="10695095"/>
            <a:ext cx="602210" cy="603571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6567263" y="12290021"/>
            <a:ext cx="508792" cy="666553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1399296" y="12337288"/>
            <a:ext cx="355521" cy="510539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2511780" y="12234263"/>
            <a:ext cx="366052" cy="600670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3001649" y="12251945"/>
            <a:ext cx="331571" cy="608849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1989299" y="12302418"/>
            <a:ext cx="308426" cy="549559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8671258" y="12260437"/>
            <a:ext cx="556964" cy="621990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1277521" y="8603029"/>
            <a:ext cx="1216803" cy="827110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319074" y="12233426"/>
            <a:ext cx="307630" cy="702749"/>
          </a:xfrm>
          <a:prstGeom prst="rect">
            <a:avLst/>
          </a:prstGeom>
        </p:spPr>
      </p:pic>
      <p:sp>
        <p:nvSpPr>
          <p:cNvPr id="71" name="bg object 71"/>
          <p:cNvSpPr/>
          <p:nvPr/>
        </p:nvSpPr>
        <p:spPr>
          <a:xfrm>
            <a:off x="7152634" y="2931692"/>
            <a:ext cx="1835785" cy="1223010"/>
          </a:xfrm>
          <a:custGeom>
            <a:avLst/>
            <a:gdLst/>
            <a:ahLst/>
            <a:cxnLst/>
            <a:rect l="l" t="t" r="r" b="b"/>
            <a:pathLst>
              <a:path w="1835784" h="1223010">
                <a:moveTo>
                  <a:pt x="917614" y="0"/>
                </a:moveTo>
                <a:lnTo>
                  <a:pt x="868604" y="2721"/>
                </a:lnTo>
                <a:lnTo>
                  <a:pt x="821194" y="10689"/>
                </a:lnTo>
                <a:lnTo>
                  <a:pt x="775680" y="23609"/>
                </a:lnTo>
                <a:lnTo>
                  <a:pt x="732356" y="41189"/>
                </a:lnTo>
                <a:lnTo>
                  <a:pt x="691517" y="63133"/>
                </a:lnTo>
                <a:lnTo>
                  <a:pt x="653459" y="89150"/>
                </a:lnTo>
                <a:lnTo>
                  <a:pt x="618475" y="118943"/>
                </a:lnTo>
                <a:lnTo>
                  <a:pt x="586862" y="152221"/>
                </a:lnTo>
                <a:lnTo>
                  <a:pt x="558913" y="188689"/>
                </a:lnTo>
                <a:lnTo>
                  <a:pt x="534924" y="228052"/>
                </a:lnTo>
                <a:lnTo>
                  <a:pt x="515190" y="270019"/>
                </a:lnTo>
                <a:lnTo>
                  <a:pt x="500005" y="314294"/>
                </a:lnTo>
                <a:lnTo>
                  <a:pt x="489665" y="360583"/>
                </a:lnTo>
                <a:lnTo>
                  <a:pt x="433822" y="360583"/>
                </a:lnTo>
                <a:lnTo>
                  <a:pt x="386552" y="363113"/>
                </a:lnTo>
                <a:lnTo>
                  <a:pt x="340756" y="370526"/>
                </a:lnTo>
                <a:lnTo>
                  <a:pt x="296700" y="382561"/>
                </a:lnTo>
                <a:lnTo>
                  <a:pt x="254647" y="398953"/>
                </a:lnTo>
                <a:lnTo>
                  <a:pt x="214862" y="419441"/>
                </a:lnTo>
                <a:lnTo>
                  <a:pt x="177611" y="443760"/>
                </a:lnTo>
                <a:lnTo>
                  <a:pt x="143157" y="471648"/>
                </a:lnTo>
                <a:lnTo>
                  <a:pt x="111766" y="502843"/>
                </a:lnTo>
                <a:lnTo>
                  <a:pt x="83701" y="537080"/>
                </a:lnTo>
                <a:lnTo>
                  <a:pt x="59228" y="574098"/>
                </a:lnTo>
                <a:lnTo>
                  <a:pt x="38612" y="613633"/>
                </a:lnTo>
                <a:lnTo>
                  <a:pt x="22116" y="655422"/>
                </a:lnTo>
                <a:lnTo>
                  <a:pt x="10005" y="699202"/>
                </a:lnTo>
                <a:lnTo>
                  <a:pt x="2545" y="744710"/>
                </a:lnTo>
                <a:lnTo>
                  <a:pt x="0" y="791684"/>
                </a:lnTo>
                <a:lnTo>
                  <a:pt x="2545" y="838658"/>
                </a:lnTo>
                <a:lnTo>
                  <a:pt x="10005" y="884166"/>
                </a:lnTo>
                <a:lnTo>
                  <a:pt x="22116" y="927947"/>
                </a:lnTo>
                <a:lnTo>
                  <a:pt x="38612" y="969737"/>
                </a:lnTo>
                <a:lnTo>
                  <a:pt x="59228" y="1009273"/>
                </a:lnTo>
                <a:lnTo>
                  <a:pt x="83701" y="1046292"/>
                </a:lnTo>
                <a:lnTo>
                  <a:pt x="111766" y="1080530"/>
                </a:lnTo>
                <a:lnTo>
                  <a:pt x="143157" y="1111726"/>
                </a:lnTo>
                <a:lnTo>
                  <a:pt x="177611" y="1139616"/>
                </a:lnTo>
                <a:lnTo>
                  <a:pt x="214862" y="1163936"/>
                </a:lnTo>
                <a:lnTo>
                  <a:pt x="254647" y="1184424"/>
                </a:lnTo>
                <a:lnTo>
                  <a:pt x="296700" y="1200818"/>
                </a:lnTo>
                <a:lnTo>
                  <a:pt x="340756" y="1212853"/>
                </a:lnTo>
                <a:lnTo>
                  <a:pt x="386552" y="1220267"/>
                </a:lnTo>
                <a:lnTo>
                  <a:pt x="433822" y="1222797"/>
                </a:lnTo>
                <a:lnTo>
                  <a:pt x="1436090" y="1221292"/>
                </a:lnTo>
                <a:lnTo>
                  <a:pt x="1483175" y="1215001"/>
                </a:lnTo>
                <a:lnTo>
                  <a:pt x="1528524" y="1203846"/>
                </a:lnTo>
                <a:lnTo>
                  <a:pt x="1571856" y="1188103"/>
                </a:lnTo>
                <a:lnTo>
                  <a:pt x="1612891" y="1168053"/>
                </a:lnTo>
                <a:lnTo>
                  <a:pt x="1651348" y="1143971"/>
                </a:lnTo>
                <a:lnTo>
                  <a:pt x="1686947" y="1116136"/>
                </a:lnTo>
                <a:lnTo>
                  <a:pt x="1719408" y="1084825"/>
                </a:lnTo>
                <a:lnTo>
                  <a:pt x="1748451" y="1050318"/>
                </a:lnTo>
                <a:lnTo>
                  <a:pt x="1773794" y="1012890"/>
                </a:lnTo>
                <a:lnTo>
                  <a:pt x="1795158" y="972821"/>
                </a:lnTo>
                <a:lnTo>
                  <a:pt x="1812263" y="930388"/>
                </a:lnTo>
                <a:lnTo>
                  <a:pt x="1824828" y="885869"/>
                </a:lnTo>
                <a:lnTo>
                  <a:pt x="1832572" y="839542"/>
                </a:lnTo>
                <a:lnTo>
                  <a:pt x="1835216" y="791684"/>
                </a:lnTo>
                <a:lnTo>
                  <a:pt x="1832572" y="743826"/>
                </a:lnTo>
                <a:lnTo>
                  <a:pt x="1824828" y="697499"/>
                </a:lnTo>
                <a:lnTo>
                  <a:pt x="1812263" y="652980"/>
                </a:lnTo>
                <a:lnTo>
                  <a:pt x="1795158" y="610547"/>
                </a:lnTo>
                <a:lnTo>
                  <a:pt x="1773794" y="570477"/>
                </a:lnTo>
                <a:lnTo>
                  <a:pt x="1748451" y="533050"/>
                </a:lnTo>
                <a:lnTo>
                  <a:pt x="1719408" y="498542"/>
                </a:lnTo>
                <a:lnTo>
                  <a:pt x="1686947" y="467232"/>
                </a:lnTo>
                <a:lnTo>
                  <a:pt x="1651348" y="439397"/>
                </a:lnTo>
                <a:lnTo>
                  <a:pt x="1612891" y="415315"/>
                </a:lnTo>
                <a:lnTo>
                  <a:pt x="1571856" y="395264"/>
                </a:lnTo>
                <a:lnTo>
                  <a:pt x="1528524" y="379522"/>
                </a:lnTo>
                <a:lnTo>
                  <a:pt x="1483175" y="368367"/>
                </a:lnTo>
                <a:lnTo>
                  <a:pt x="1436090" y="362076"/>
                </a:lnTo>
                <a:lnTo>
                  <a:pt x="1345550" y="360583"/>
                </a:lnTo>
                <a:lnTo>
                  <a:pt x="1335210" y="314294"/>
                </a:lnTo>
                <a:lnTo>
                  <a:pt x="1320025" y="270019"/>
                </a:lnTo>
                <a:lnTo>
                  <a:pt x="1300291" y="228052"/>
                </a:lnTo>
                <a:lnTo>
                  <a:pt x="1276303" y="188689"/>
                </a:lnTo>
                <a:lnTo>
                  <a:pt x="1248354" y="152221"/>
                </a:lnTo>
                <a:lnTo>
                  <a:pt x="1216741" y="118943"/>
                </a:lnTo>
                <a:lnTo>
                  <a:pt x="1181758" y="89150"/>
                </a:lnTo>
                <a:lnTo>
                  <a:pt x="1143701" y="63133"/>
                </a:lnTo>
                <a:lnTo>
                  <a:pt x="1102863" y="41189"/>
                </a:lnTo>
                <a:lnTo>
                  <a:pt x="1059541" y="23609"/>
                </a:lnTo>
                <a:lnTo>
                  <a:pt x="1014029" y="10689"/>
                </a:lnTo>
                <a:lnTo>
                  <a:pt x="966621" y="2721"/>
                </a:lnTo>
                <a:lnTo>
                  <a:pt x="917614" y="0"/>
                </a:lnTo>
                <a:close/>
              </a:path>
            </a:pathLst>
          </a:custGeom>
          <a:solidFill>
            <a:srgbClr val="D6D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0018201" y="2931692"/>
            <a:ext cx="1835785" cy="1223010"/>
          </a:xfrm>
          <a:custGeom>
            <a:avLst/>
            <a:gdLst/>
            <a:ahLst/>
            <a:cxnLst/>
            <a:rect l="l" t="t" r="r" b="b"/>
            <a:pathLst>
              <a:path w="1835784" h="1223010">
                <a:moveTo>
                  <a:pt x="917614" y="0"/>
                </a:moveTo>
                <a:lnTo>
                  <a:pt x="868604" y="2721"/>
                </a:lnTo>
                <a:lnTo>
                  <a:pt x="821194" y="10689"/>
                </a:lnTo>
                <a:lnTo>
                  <a:pt x="775680" y="23609"/>
                </a:lnTo>
                <a:lnTo>
                  <a:pt x="732356" y="41189"/>
                </a:lnTo>
                <a:lnTo>
                  <a:pt x="691517" y="63133"/>
                </a:lnTo>
                <a:lnTo>
                  <a:pt x="653459" y="89150"/>
                </a:lnTo>
                <a:lnTo>
                  <a:pt x="618475" y="118943"/>
                </a:lnTo>
                <a:lnTo>
                  <a:pt x="586862" y="152221"/>
                </a:lnTo>
                <a:lnTo>
                  <a:pt x="558913" y="188689"/>
                </a:lnTo>
                <a:lnTo>
                  <a:pt x="534924" y="228052"/>
                </a:lnTo>
                <a:lnTo>
                  <a:pt x="515190" y="270019"/>
                </a:lnTo>
                <a:lnTo>
                  <a:pt x="500005" y="314294"/>
                </a:lnTo>
                <a:lnTo>
                  <a:pt x="489665" y="360583"/>
                </a:lnTo>
                <a:lnTo>
                  <a:pt x="433822" y="360583"/>
                </a:lnTo>
                <a:lnTo>
                  <a:pt x="386552" y="363113"/>
                </a:lnTo>
                <a:lnTo>
                  <a:pt x="340756" y="370526"/>
                </a:lnTo>
                <a:lnTo>
                  <a:pt x="296700" y="382561"/>
                </a:lnTo>
                <a:lnTo>
                  <a:pt x="254647" y="398953"/>
                </a:lnTo>
                <a:lnTo>
                  <a:pt x="214862" y="419441"/>
                </a:lnTo>
                <a:lnTo>
                  <a:pt x="177611" y="443760"/>
                </a:lnTo>
                <a:lnTo>
                  <a:pt x="143157" y="471648"/>
                </a:lnTo>
                <a:lnTo>
                  <a:pt x="111766" y="502843"/>
                </a:lnTo>
                <a:lnTo>
                  <a:pt x="83701" y="537080"/>
                </a:lnTo>
                <a:lnTo>
                  <a:pt x="59228" y="574098"/>
                </a:lnTo>
                <a:lnTo>
                  <a:pt x="38612" y="613633"/>
                </a:lnTo>
                <a:lnTo>
                  <a:pt x="22116" y="655422"/>
                </a:lnTo>
                <a:lnTo>
                  <a:pt x="10005" y="699202"/>
                </a:lnTo>
                <a:lnTo>
                  <a:pt x="2545" y="744710"/>
                </a:lnTo>
                <a:lnTo>
                  <a:pt x="0" y="791684"/>
                </a:lnTo>
                <a:lnTo>
                  <a:pt x="2545" y="838658"/>
                </a:lnTo>
                <a:lnTo>
                  <a:pt x="10005" y="884166"/>
                </a:lnTo>
                <a:lnTo>
                  <a:pt x="22116" y="927947"/>
                </a:lnTo>
                <a:lnTo>
                  <a:pt x="38612" y="969737"/>
                </a:lnTo>
                <a:lnTo>
                  <a:pt x="59228" y="1009273"/>
                </a:lnTo>
                <a:lnTo>
                  <a:pt x="83701" y="1046292"/>
                </a:lnTo>
                <a:lnTo>
                  <a:pt x="111766" y="1080530"/>
                </a:lnTo>
                <a:lnTo>
                  <a:pt x="143157" y="1111726"/>
                </a:lnTo>
                <a:lnTo>
                  <a:pt x="177611" y="1139616"/>
                </a:lnTo>
                <a:lnTo>
                  <a:pt x="214862" y="1163936"/>
                </a:lnTo>
                <a:lnTo>
                  <a:pt x="254647" y="1184424"/>
                </a:lnTo>
                <a:lnTo>
                  <a:pt x="296700" y="1200818"/>
                </a:lnTo>
                <a:lnTo>
                  <a:pt x="340756" y="1212853"/>
                </a:lnTo>
                <a:lnTo>
                  <a:pt x="386552" y="1220267"/>
                </a:lnTo>
                <a:lnTo>
                  <a:pt x="433822" y="1222797"/>
                </a:lnTo>
                <a:lnTo>
                  <a:pt x="1436090" y="1221292"/>
                </a:lnTo>
                <a:lnTo>
                  <a:pt x="1483175" y="1215001"/>
                </a:lnTo>
                <a:lnTo>
                  <a:pt x="1528524" y="1203846"/>
                </a:lnTo>
                <a:lnTo>
                  <a:pt x="1571856" y="1188103"/>
                </a:lnTo>
                <a:lnTo>
                  <a:pt x="1612891" y="1168053"/>
                </a:lnTo>
                <a:lnTo>
                  <a:pt x="1651348" y="1143971"/>
                </a:lnTo>
                <a:lnTo>
                  <a:pt x="1686947" y="1116136"/>
                </a:lnTo>
                <a:lnTo>
                  <a:pt x="1719408" y="1084825"/>
                </a:lnTo>
                <a:lnTo>
                  <a:pt x="1748451" y="1050318"/>
                </a:lnTo>
                <a:lnTo>
                  <a:pt x="1773794" y="1012890"/>
                </a:lnTo>
                <a:lnTo>
                  <a:pt x="1795158" y="972821"/>
                </a:lnTo>
                <a:lnTo>
                  <a:pt x="1812263" y="930388"/>
                </a:lnTo>
                <a:lnTo>
                  <a:pt x="1824828" y="885869"/>
                </a:lnTo>
                <a:lnTo>
                  <a:pt x="1832572" y="839542"/>
                </a:lnTo>
                <a:lnTo>
                  <a:pt x="1835216" y="791684"/>
                </a:lnTo>
                <a:lnTo>
                  <a:pt x="1832572" y="743826"/>
                </a:lnTo>
                <a:lnTo>
                  <a:pt x="1824828" y="697499"/>
                </a:lnTo>
                <a:lnTo>
                  <a:pt x="1812263" y="652980"/>
                </a:lnTo>
                <a:lnTo>
                  <a:pt x="1795158" y="610547"/>
                </a:lnTo>
                <a:lnTo>
                  <a:pt x="1773794" y="570477"/>
                </a:lnTo>
                <a:lnTo>
                  <a:pt x="1748451" y="533050"/>
                </a:lnTo>
                <a:lnTo>
                  <a:pt x="1719408" y="498542"/>
                </a:lnTo>
                <a:lnTo>
                  <a:pt x="1686947" y="467232"/>
                </a:lnTo>
                <a:lnTo>
                  <a:pt x="1651348" y="439397"/>
                </a:lnTo>
                <a:lnTo>
                  <a:pt x="1612891" y="415315"/>
                </a:lnTo>
                <a:lnTo>
                  <a:pt x="1571856" y="395264"/>
                </a:lnTo>
                <a:lnTo>
                  <a:pt x="1528524" y="379522"/>
                </a:lnTo>
                <a:lnTo>
                  <a:pt x="1483175" y="368367"/>
                </a:lnTo>
                <a:lnTo>
                  <a:pt x="1436090" y="362076"/>
                </a:lnTo>
                <a:lnTo>
                  <a:pt x="1345550" y="360583"/>
                </a:lnTo>
                <a:lnTo>
                  <a:pt x="1335210" y="314294"/>
                </a:lnTo>
                <a:lnTo>
                  <a:pt x="1320025" y="270019"/>
                </a:lnTo>
                <a:lnTo>
                  <a:pt x="1300291" y="228052"/>
                </a:lnTo>
                <a:lnTo>
                  <a:pt x="1276303" y="188689"/>
                </a:lnTo>
                <a:lnTo>
                  <a:pt x="1248354" y="152221"/>
                </a:lnTo>
                <a:lnTo>
                  <a:pt x="1216741" y="118943"/>
                </a:lnTo>
                <a:lnTo>
                  <a:pt x="1181758" y="89150"/>
                </a:lnTo>
                <a:lnTo>
                  <a:pt x="1143701" y="63133"/>
                </a:lnTo>
                <a:lnTo>
                  <a:pt x="1102863" y="41189"/>
                </a:lnTo>
                <a:lnTo>
                  <a:pt x="1059541" y="23609"/>
                </a:lnTo>
                <a:lnTo>
                  <a:pt x="1014029" y="10689"/>
                </a:lnTo>
                <a:lnTo>
                  <a:pt x="966621" y="2721"/>
                </a:lnTo>
                <a:lnTo>
                  <a:pt x="917614" y="0"/>
                </a:lnTo>
                <a:close/>
              </a:path>
            </a:pathLst>
          </a:custGeom>
          <a:solidFill>
            <a:srgbClr val="D6D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6430666" y="11166494"/>
            <a:ext cx="2446655" cy="46355"/>
          </a:xfrm>
          <a:custGeom>
            <a:avLst/>
            <a:gdLst/>
            <a:ahLst/>
            <a:cxnLst/>
            <a:rect l="l" t="t" r="r" b="b"/>
            <a:pathLst>
              <a:path w="2446654" h="46354">
                <a:moveTo>
                  <a:pt x="2446214" y="0"/>
                </a:moveTo>
                <a:lnTo>
                  <a:pt x="0" y="17217"/>
                </a:lnTo>
                <a:lnTo>
                  <a:pt x="202" y="45837"/>
                </a:lnTo>
                <a:lnTo>
                  <a:pt x="2446417" y="28619"/>
                </a:lnTo>
                <a:lnTo>
                  <a:pt x="2446214" y="0"/>
                </a:lnTo>
                <a:close/>
              </a:path>
            </a:pathLst>
          </a:custGeom>
          <a:solidFill>
            <a:srgbClr val="FA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6728544" y="11888141"/>
            <a:ext cx="143510" cy="327025"/>
          </a:xfrm>
          <a:custGeom>
            <a:avLst/>
            <a:gdLst/>
            <a:ahLst/>
            <a:cxnLst/>
            <a:rect l="l" t="t" r="r" b="b"/>
            <a:pathLst>
              <a:path w="143509" h="327025">
                <a:moveTo>
                  <a:pt x="0" y="326602"/>
                </a:moveTo>
                <a:lnTo>
                  <a:pt x="143278" y="326602"/>
                </a:lnTo>
                <a:lnTo>
                  <a:pt x="143278" y="0"/>
                </a:lnTo>
                <a:lnTo>
                  <a:pt x="0" y="0"/>
                </a:lnTo>
                <a:lnTo>
                  <a:pt x="0" y="32660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bg object 75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9432681" y="12306128"/>
            <a:ext cx="613470" cy="590330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5308448" y="6582899"/>
            <a:ext cx="1959241" cy="1142453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3460426" y="8545920"/>
            <a:ext cx="749284" cy="92357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4208244" y="12336587"/>
            <a:ext cx="805594" cy="621648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4883455" y="12302749"/>
            <a:ext cx="773379" cy="698565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195327" y="10790107"/>
            <a:ext cx="492281" cy="668620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7304554" y="10763509"/>
            <a:ext cx="633735" cy="721368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412875" y="10911847"/>
            <a:ext cx="919447" cy="545347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086214" y="12292590"/>
            <a:ext cx="561524" cy="595781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8038186" y="12267799"/>
            <a:ext cx="506969" cy="632731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6798546" y="12267403"/>
            <a:ext cx="381502" cy="6157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6921505" y="8613607"/>
            <a:ext cx="1082034" cy="771673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5559597" y="8630538"/>
            <a:ext cx="1414097" cy="789523"/>
          </a:xfrm>
          <a:prstGeom prst="rect">
            <a:avLst/>
          </a:prstGeom>
        </p:spPr>
      </p:pic>
      <p:sp>
        <p:nvSpPr>
          <p:cNvPr id="88" name="bg object 88"/>
          <p:cNvSpPr/>
          <p:nvPr/>
        </p:nvSpPr>
        <p:spPr>
          <a:xfrm>
            <a:off x="14336969" y="3468831"/>
            <a:ext cx="63500" cy="82550"/>
          </a:xfrm>
          <a:custGeom>
            <a:avLst/>
            <a:gdLst/>
            <a:ahLst/>
            <a:cxnLst/>
            <a:rect l="l" t="t" r="r" b="b"/>
            <a:pathLst>
              <a:path w="63500" h="82550">
                <a:moveTo>
                  <a:pt x="0" y="82550"/>
                </a:moveTo>
                <a:lnTo>
                  <a:pt x="63448" y="82550"/>
                </a:lnTo>
                <a:lnTo>
                  <a:pt x="63448" y="0"/>
                </a:lnTo>
                <a:lnTo>
                  <a:pt x="0" y="0"/>
                </a:lnTo>
                <a:lnTo>
                  <a:pt x="0" y="82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14336967" y="3331673"/>
            <a:ext cx="206375" cy="219710"/>
          </a:xfrm>
          <a:custGeom>
            <a:avLst/>
            <a:gdLst/>
            <a:ahLst/>
            <a:cxnLst/>
            <a:rect l="l" t="t" r="r" b="b"/>
            <a:pathLst>
              <a:path w="206375" h="219710">
                <a:moveTo>
                  <a:pt x="206082" y="0"/>
                </a:moveTo>
                <a:lnTo>
                  <a:pt x="142621" y="0"/>
                </a:lnTo>
                <a:lnTo>
                  <a:pt x="142621" y="83820"/>
                </a:lnTo>
                <a:lnTo>
                  <a:pt x="63449" y="83820"/>
                </a:lnTo>
                <a:lnTo>
                  <a:pt x="63449" y="0"/>
                </a:lnTo>
                <a:lnTo>
                  <a:pt x="0" y="0"/>
                </a:lnTo>
                <a:lnTo>
                  <a:pt x="0" y="83820"/>
                </a:lnTo>
                <a:lnTo>
                  <a:pt x="0" y="137160"/>
                </a:lnTo>
                <a:lnTo>
                  <a:pt x="142621" y="137160"/>
                </a:lnTo>
                <a:lnTo>
                  <a:pt x="142621" y="219710"/>
                </a:lnTo>
                <a:lnTo>
                  <a:pt x="206082" y="219710"/>
                </a:lnTo>
                <a:lnTo>
                  <a:pt x="206082" y="137160"/>
                </a:lnTo>
                <a:lnTo>
                  <a:pt x="206082" y="83820"/>
                </a:lnTo>
                <a:lnTo>
                  <a:pt x="2060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0" name="bg object 90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4562531" y="3326835"/>
            <a:ext cx="445500" cy="229340"/>
          </a:xfrm>
          <a:prstGeom prst="rect">
            <a:avLst/>
          </a:prstGeom>
        </p:spPr>
      </p:pic>
      <p:sp>
        <p:nvSpPr>
          <p:cNvPr id="91" name="bg object 91"/>
          <p:cNvSpPr/>
          <p:nvPr/>
        </p:nvSpPr>
        <p:spPr>
          <a:xfrm>
            <a:off x="15035467" y="3331546"/>
            <a:ext cx="172085" cy="219710"/>
          </a:xfrm>
          <a:custGeom>
            <a:avLst/>
            <a:gdLst/>
            <a:ahLst/>
            <a:cxnLst/>
            <a:rect l="l" t="t" r="r" b="b"/>
            <a:pathLst>
              <a:path w="172084" h="219710">
                <a:moveTo>
                  <a:pt x="171653" y="171450"/>
                </a:moveTo>
                <a:lnTo>
                  <a:pt x="61887" y="171450"/>
                </a:lnTo>
                <a:lnTo>
                  <a:pt x="61887" y="133350"/>
                </a:lnTo>
                <a:lnTo>
                  <a:pt x="158038" y="133350"/>
                </a:lnTo>
                <a:lnTo>
                  <a:pt x="158038" y="83820"/>
                </a:lnTo>
                <a:lnTo>
                  <a:pt x="61887" y="83820"/>
                </a:lnTo>
                <a:lnTo>
                  <a:pt x="61887" y="48260"/>
                </a:lnTo>
                <a:lnTo>
                  <a:pt x="163271" y="48260"/>
                </a:lnTo>
                <a:lnTo>
                  <a:pt x="163271" y="0"/>
                </a:lnTo>
                <a:lnTo>
                  <a:pt x="0" y="0"/>
                </a:lnTo>
                <a:lnTo>
                  <a:pt x="0" y="48260"/>
                </a:lnTo>
                <a:lnTo>
                  <a:pt x="0" y="83820"/>
                </a:lnTo>
                <a:lnTo>
                  <a:pt x="0" y="133350"/>
                </a:lnTo>
                <a:lnTo>
                  <a:pt x="0" y="171450"/>
                </a:lnTo>
                <a:lnTo>
                  <a:pt x="0" y="219710"/>
                </a:lnTo>
                <a:lnTo>
                  <a:pt x="171653" y="219710"/>
                </a:lnTo>
                <a:lnTo>
                  <a:pt x="171653" y="171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15705087" y="3331546"/>
            <a:ext cx="541020" cy="220345"/>
          </a:xfrm>
          <a:custGeom>
            <a:avLst/>
            <a:gdLst/>
            <a:ahLst/>
            <a:cxnLst/>
            <a:rect l="l" t="t" r="r" b="b"/>
            <a:pathLst>
              <a:path w="541019" h="220345">
                <a:moveTo>
                  <a:pt x="177114" y="0"/>
                </a:moveTo>
                <a:lnTo>
                  <a:pt x="0" y="0"/>
                </a:lnTo>
                <a:lnTo>
                  <a:pt x="0" y="48260"/>
                </a:lnTo>
                <a:lnTo>
                  <a:pt x="0" y="83820"/>
                </a:lnTo>
                <a:lnTo>
                  <a:pt x="0" y="133350"/>
                </a:lnTo>
                <a:lnTo>
                  <a:pt x="0" y="171450"/>
                </a:lnTo>
                <a:lnTo>
                  <a:pt x="0" y="219710"/>
                </a:lnTo>
                <a:lnTo>
                  <a:pt x="176860" y="219710"/>
                </a:lnTo>
                <a:lnTo>
                  <a:pt x="176860" y="171450"/>
                </a:lnTo>
                <a:lnTo>
                  <a:pt x="61887" y="171450"/>
                </a:lnTo>
                <a:lnTo>
                  <a:pt x="61887" y="133350"/>
                </a:lnTo>
                <a:lnTo>
                  <a:pt x="158026" y="133350"/>
                </a:lnTo>
                <a:lnTo>
                  <a:pt x="158026" y="83820"/>
                </a:lnTo>
                <a:lnTo>
                  <a:pt x="61887" y="83820"/>
                </a:lnTo>
                <a:lnTo>
                  <a:pt x="61887" y="48260"/>
                </a:lnTo>
                <a:lnTo>
                  <a:pt x="177114" y="48260"/>
                </a:lnTo>
                <a:lnTo>
                  <a:pt x="177114" y="0"/>
                </a:lnTo>
                <a:close/>
              </a:path>
              <a:path w="541019" h="220345">
                <a:moveTo>
                  <a:pt x="361073" y="167767"/>
                </a:moveTo>
                <a:lnTo>
                  <a:pt x="259499" y="167767"/>
                </a:lnTo>
                <a:lnTo>
                  <a:pt x="259499" y="127"/>
                </a:lnTo>
                <a:lnTo>
                  <a:pt x="195732" y="127"/>
                </a:lnTo>
                <a:lnTo>
                  <a:pt x="195732" y="167767"/>
                </a:lnTo>
                <a:lnTo>
                  <a:pt x="195732" y="219837"/>
                </a:lnTo>
                <a:lnTo>
                  <a:pt x="361073" y="219837"/>
                </a:lnTo>
                <a:lnTo>
                  <a:pt x="361073" y="167767"/>
                </a:lnTo>
                <a:close/>
              </a:path>
              <a:path w="541019" h="220345">
                <a:moveTo>
                  <a:pt x="540639" y="167767"/>
                </a:moveTo>
                <a:lnTo>
                  <a:pt x="439064" y="167767"/>
                </a:lnTo>
                <a:lnTo>
                  <a:pt x="439064" y="127"/>
                </a:lnTo>
                <a:lnTo>
                  <a:pt x="375297" y="127"/>
                </a:lnTo>
                <a:lnTo>
                  <a:pt x="375297" y="167767"/>
                </a:lnTo>
                <a:lnTo>
                  <a:pt x="375297" y="219837"/>
                </a:lnTo>
                <a:lnTo>
                  <a:pt x="540639" y="219837"/>
                </a:lnTo>
                <a:lnTo>
                  <a:pt x="540639" y="1677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14336954" y="3604355"/>
            <a:ext cx="1014730" cy="229870"/>
          </a:xfrm>
          <a:custGeom>
            <a:avLst/>
            <a:gdLst/>
            <a:ahLst/>
            <a:cxnLst/>
            <a:rect l="l" t="t" r="r" b="b"/>
            <a:pathLst>
              <a:path w="1014730" h="229870">
                <a:moveTo>
                  <a:pt x="170599" y="4724"/>
                </a:moveTo>
                <a:lnTo>
                  <a:pt x="0" y="4724"/>
                </a:lnTo>
                <a:lnTo>
                  <a:pt x="0" y="55524"/>
                </a:lnTo>
                <a:lnTo>
                  <a:pt x="0" y="94894"/>
                </a:lnTo>
                <a:lnTo>
                  <a:pt x="0" y="145694"/>
                </a:lnTo>
                <a:lnTo>
                  <a:pt x="0" y="224434"/>
                </a:lnTo>
                <a:lnTo>
                  <a:pt x="63461" y="224434"/>
                </a:lnTo>
                <a:lnTo>
                  <a:pt x="63461" y="145694"/>
                </a:lnTo>
                <a:lnTo>
                  <a:pt x="155206" y="145694"/>
                </a:lnTo>
                <a:lnTo>
                  <a:pt x="155206" y="94894"/>
                </a:lnTo>
                <a:lnTo>
                  <a:pt x="63461" y="94894"/>
                </a:lnTo>
                <a:lnTo>
                  <a:pt x="63461" y="55524"/>
                </a:lnTo>
                <a:lnTo>
                  <a:pt x="170599" y="55524"/>
                </a:lnTo>
                <a:lnTo>
                  <a:pt x="170599" y="4724"/>
                </a:lnTo>
                <a:close/>
              </a:path>
              <a:path w="1014730" h="229870">
                <a:moveTo>
                  <a:pt x="393839" y="114350"/>
                </a:moveTo>
                <a:lnTo>
                  <a:pt x="387591" y="64681"/>
                </a:lnTo>
                <a:lnTo>
                  <a:pt x="380542" y="51841"/>
                </a:lnTo>
                <a:lnTo>
                  <a:pt x="367919" y="28829"/>
                </a:lnTo>
                <a:lnTo>
                  <a:pt x="333565" y="7239"/>
                </a:lnTo>
                <a:lnTo>
                  <a:pt x="329145" y="6604"/>
                </a:lnTo>
                <a:lnTo>
                  <a:pt x="329145" y="114350"/>
                </a:lnTo>
                <a:lnTo>
                  <a:pt x="326263" y="144018"/>
                </a:lnTo>
                <a:lnTo>
                  <a:pt x="317576" y="163639"/>
                </a:lnTo>
                <a:lnTo>
                  <a:pt x="303047" y="174485"/>
                </a:lnTo>
                <a:lnTo>
                  <a:pt x="282651" y="177812"/>
                </a:lnTo>
                <a:lnTo>
                  <a:pt x="262407" y="174447"/>
                </a:lnTo>
                <a:lnTo>
                  <a:pt x="247865" y="163601"/>
                </a:lnTo>
                <a:lnTo>
                  <a:pt x="239102" y="144157"/>
                </a:lnTo>
                <a:lnTo>
                  <a:pt x="236156" y="114985"/>
                </a:lnTo>
                <a:lnTo>
                  <a:pt x="239052" y="85369"/>
                </a:lnTo>
                <a:lnTo>
                  <a:pt x="247789" y="65862"/>
                </a:lnTo>
                <a:lnTo>
                  <a:pt x="262407" y="55118"/>
                </a:lnTo>
                <a:lnTo>
                  <a:pt x="282981" y="51841"/>
                </a:lnTo>
                <a:lnTo>
                  <a:pt x="303187" y="55156"/>
                </a:lnTo>
                <a:lnTo>
                  <a:pt x="317614" y="65900"/>
                </a:lnTo>
                <a:lnTo>
                  <a:pt x="326263" y="85242"/>
                </a:lnTo>
                <a:lnTo>
                  <a:pt x="329145" y="114350"/>
                </a:lnTo>
                <a:lnTo>
                  <a:pt x="329145" y="6604"/>
                </a:lnTo>
                <a:lnTo>
                  <a:pt x="283286" y="12"/>
                </a:lnTo>
                <a:lnTo>
                  <a:pt x="234149" y="7188"/>
                </a:lnTo>
                <a:lnTo>
                  <a:pt x="199567" y="28676"/>
                </a:lnTo>
                <a:lnTo>
                  <a:pt x="179120" y="64414"/>
                </a:lnTo>
                <a:lnTo>
                  <a:pt x="172389" y="114350"/>
                </a:lnTo>
                <a:lnTo>
                  <a:pt x="178701" y="164401"/>
                </a:lnTo>
                <a:lnTo>
                  <a:pt x="198424" y="200367"/>
                </a:lnTo>
                <a:lnTo>
                  <a:pt x="232689" y="222072"/>
                </a:lnTo>
                <a:lnTo>
                  <a:pt x="282651" y="229349"/>
                </a:lnTo>
                <a:lnTo>
                  <a:pt x="331838" y="222161"/>
                </a:lnTo>
                <a:lnTo>
                  <a:pt x="366534" y="200647"/>
                </a:lnTo>
                <a:lnTo>
                  <a:pt x="379628" y="177812"/>
                </a:lnTo>
                <a:lnTo>
                  <a:pt x="387096" y="164807"/>
                </a:lnTo>
                <a:lnTo>
                  <a:pt x="393827" y="114985"/>
                </a:lnTo>
                <a:lnTo>
                  <a:pt x="393839" y="114350"/>
                </a:lnTo>
                <a:close/>
              </a:path>
              <a:path w="1014730" h="229870">
                <a:moveTo>
                  <a:pt x="602907" y="224624"/>
                </a:moveTo>
                <a:lnTo>
                  <a:pt x="572516" y="157721"/>
                </a:lnTo>
                <a:lnTo>
                  <a:pt x="567093" y="145783"/>
                </a:lnTo>
                <a:lnTo>
                  <a:pt x="581596" y="134899"/>
                </a:lnTo>
                <a:lnTo>
                  <a:pt x="592353" y="120243"/>
                </a:lnTo>
                <a:lnTo>
                  <a:pt x="596798" y="108089"/>
                </a:lnTo>
                <a:lnTo>
                  <a:pt x="599033" y="101955"/>
                </a:lnTo>
                <a:lnTo>
                  <a:pt x="601345" y="80124"/>
                </a:lnTo>
                <a:lnTo>
                  <a:pt x="597662" y="56248"/>
                </a:lnTo>
                <a:lnTo>
                  <a:pt x="596633" y="49517"/>
                </a:lnTo>
                <a:lnTo>
                  <a:pt x="582536" y="25692"/>
                </a:lnTo>
                <a:lnTo>
                  <a:pt x="559066" y="10236"/>
                </a:lnTo>
                <a:lnTo>
                  <a:pt x="538200" y="6743"/>
                </a:lnTo>
                <a:lnTo>
                  <a:pt x="538200" y="81699"/>
                </a:lnTo>
                <a:lnTo>
                  <a:pt x="536435" y="92976"/>
                </a:lnTo>
                <a:lnTo>
                  <a:pt x="531329" y="101244"/>
                </a:lnTo>
                <a:lnTo>
                  <a:pt x="523227" y="106349"/>
                </a:lnTo>
                <a:lnTo>
                  <a:pt x="512432" y="108089"/>
                </a:lnTo>
                <a:lnTo>
                  <a:pt x="471284" y="108089"/>
                </a:lnTo>
                <a:lnTo>
                  <a:pt x="471284" y="56248"/>
                </a:lnTo>
                <a:lnTo>
                  <a:pt x="513384" y="56248"/>
                </a:lnTo>
                <a:lnTo>
                  <a:pt x="524814" y="58267"/>
                </a:lnTo>
                <a:lnTo>
                  <a:pt x="532498" y="63779"/>
                </a:lnTo>
                <a:lnTo>
                  <a:pt x="536841" y="71882"/>
                </a:lnTo>
                <a:lnTo>
                  <a:pt x="538200" y="81699"/>
                </a:lnTo>
                <a:lnTo>
                  <a:pt x="538200" y="6743"/>
                </a:lnTo>
                <a:lnTo>
                  <a:pt x="526249" y="4724"/>
                </a:lnTo>
                <a:lnTo>
                  <a:pt x="409067" y="4724"/>
                </a:lnTo>
                <a:lnTo>
                  <a:pt x="409067" y="224624"/>
                </a:lnTo>
                <a:lnTo>
                  <a:pt x="471284" y="224624"/>
                </a:lnTo>
                <a:lnTo>
                  <a:pt x="471284" y="157721"/>
                </a:lnTo>
                <a:lnTo>
                  <a:pt x="505828" y="157721"/>
                </a:lnTo>
                <a:lnTo>
                  <a:pt x="533488" y="224624"/>
                </a:lnTo>
                <a:lnTo>
                  <a:pt x="602907" y="224624"/>
                </a:lnTo>
                <a:close/>
              </a:path>
              <a:path w="1014730" h="229870">
                <a:moveTo>
                  <a:pt x="818324" y="101790"/>
                </a:moveTo>
                <a:lnTo>
                  <a:pt x="723150" y="101790"/>
                </a:lnTo>
                <a:lnTo>
                  <a:pt x="723150" y="148297"/>
                </a:lnTo>
                <a:lnTo>
                  <a:pt x="761479" y="148297"/>
                </a:lnTo>
                <a:lnTo>
                  <a:pt x="756894" y="162242"/>
                </a:lnTo>
                <a:lnTo>
                  <a:pt x="748195" y="171818"/>
                </a:lnTo>
                <a:lnTo>
                  <a:pt x="736549" y="177317"/>
                </a:lnTo>
                <a:lnTo>
                  <a:pt x="723150" y="179082"/>
                </a:lnTo>
                <a:lnTo>
                  <a:pt x="702462" y="175920"/>
                </a:lnTo>
                <a:lnTo>
                  <a:pt x="687285" y="165290"/>
                </a:lnTo>
                <a:lnTo>
                  <a:pt x="677938" y="145542"/>
                </a:lnTo>
                <a:lnTo>
                  <a:pt x="674751" y="114998"/>
                </a:lnTo>
                <a:lnTo>
                  <a:pt x="677786" y="85166"/>
                </a:lnTo>
                <a:lnTo>
                  <a:pt x="686777" y="65786"/>
                </a:lnTo>
                <a:lnTo>
                  <a:pt x="701522" y="55308"/>
                </a:lnTo>
                <a:lnTo>
                  <a:pt x="721880" y="52171"/>
                </a:lnTo>
                <a:lnTo>
                  <a:pt x="734987" y="53327"/>
                </a:lnTo>
                <a:lnTo>
                  <a:pt x="745172" y="57226"/>
                </a:lnTo>
                <a:lnTo>
                  <a:pt x="753300" y="64477"/>
                </a:lnTo>
                <a:lnTo>
                  <a:pt x="760209" y="75717"/>
                </a:lnTo>
                <a:lnTo>
                  <a:pt x="811110" y="49961"/>
                </a:lnTo>
                <a:lnTo>
                  <a:pt x="797623" y="27305"/>
                </a:lnTo>
                <a:lnTo>
                  <a:pt x="778357" y="11785"/>
                </a:lnTo>
                <a:lnTo>
                  <a:pt x="753325" y="2857"/>
                </a:lnTo>
                <a:lnTo>
                  <a:pt x="722515" y="0"/>
                </a:lnTo>
                <a:lnTo>
                  <a:pt x="673671" y="6819"/>
                </a:lnTo>
                <a:lnTo>
                  <a:pt x="638835" y="27724"/>
                </a:lnTo>
                <a:lnTo>
                  <a:pt x="617943" y="63347"/>
                </a:lnTo>
                <a:lnTo>
                  <a:pt x="610984" y="114363"/>
                </a:lnTo>
                <a:lnTo>
                  <a:pt x="617982" y="165061"/>
                </a:lnTo>
                <a:lnTo>
                  <a:pt x="637971" y="200952"/>
                </a:lnTo>
                <a:lnTo>
                  <a:pt x="669442" y="222288"/>
                </a:lnTo>
                <a:lnTo>
                  <a:pt x="710882" y="229336"/>
                </a:lnTo>
                <a:lnTo>
                  <a:pt x="730961" y="227291"/>
                </a:lnTo>
                <a:lnTo>
                  <a:pt x="747801" y="221411"/>
                </a:lnTo>
                <a:lnTo>
                  <a:pt x="761339" y="212115"/>
                </a:lnTo>
                <a:lnTo>
                  <a:pt x="771512" y="199809"/>
                </a:lnTo>
                <a:lnTo>
                  <a:pt x="775284" y="224624"/>
                </a:lnTo>
                <a:lnTo>
                  <a:pt x="818324" y="224624"/>
                </a:lnTo>
                <a:lnTo>
                  <a:pt x="818324" y="101790"/>
                </a:lnTo>
                <a:close/>
              </a:path>
              <a:path w="1014730" h="229870">
                <a:moveTo>
                  <a:pt x="1014374" y="176174"/>
                </a:moveTo>
                <a:lnTo>
                  <a:pt x="899388" y="176174"/>
                </a:lnTo>
                <a:lnTo>
                  <a:pt x="899388" y="138074"/>
                </a:lnTo>
                <a:lnTo>
                  <a:pt x="995540" y="138074"/>
                </a:lnTo>
                <a:lnTo>
                  <a:pt x="995540" y="88544"/>
                </a:lnTo>
                <a:lnTo>
                  <a:pt x="899388" y="88544"/>
                </a:lnTo>
                <a:lnTo>
                  <a:pt x="899388" y="52984"/>
                </a:lnTo>
                <a:lnTo>
                  <a:pt x="1011237" y="52984"/>
                </a:lnTo>
                <a:lnTo>
                  <a:pt x="1011237" y="4724"/>
                </a:lnTo>
                <a:lnTo>
                  <a:pt x="837501" y="4724"/>
                </a:lnTo>
                <a:lnTo>
                  <a:pt x="837501" y="52984"/>
                </a:lnTo>
                <a:lnTo>
                  <a:pt x="837501" y="88544"/>
                </a:lnTo>
                <a:lnTo>
                  <a:pt x="837501" y="138074"/>
                </a:lnTo>
                <a:lnTo>
                  <a:pt x="837501" y="176174"/>
                </a:lnTo>
                <a:lnTo>
                  <a:pt x="837501" y="224434"/>
                </a:lnTo>
                <a:lnTo>
                  <a:pt x="1014374" y="224434"/>
                </a:lnTo>
                <a:lnTo>
                  <a:pt x="1014374" y="176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15402970" y="3331545"/>
            <a:ext cx="296545" cy="220345"/>
          </a:xfrm>
          <a:custGeom>
            <a:avLst/>
            <a:gdLst/>
            <a:ahLst/>
            <a:cxnLst/>
            <a:rect l="l" t="t" r="r" b="b"/>
            <a:pathLst>
              <a:path w="296544" h="220345">
                <a:moveTo>
                  <a:pt x="296132" y="0"/>
                </a:moveTo>
                <a:lnTo>
                  <a:pt x="233925" y="0"/>
                </a:lnTo>
                <a:lnTo>
                  <a:pt x="205926" y="129475"/>
                </a:lnTo>
                <a:lnTo>
                  <a:pt x="174142" y="310"/>
                </a:lnTo>
                <a:lnTo>
                  <a:pt x="120103" y="310"/>
                </a:lnTo>
                <a:lnTo>
                  <a:pt x="87566" y="128007"/>
                </a:lnTo>
                <a:lnTo>
                  <a:pt x="61239" y="0"/>
                </a:lnTo>
                <a:lnTo>
                  <a:pt x="0" y="0"/>
                </a:lnTo>
                <a:lnTo>
                  <a:pt x="2876" y="19125"/>
                </a:lnTo>
                <a:lnTo>
                  <a:pt x="8013" y="43169"/>
                </a:lnTo>
                <a:lnTo>
                  <a:pt x="52857" y="219908"/>
                </a:lnTo>
                <a:lnTo>
                  <a:pt x="113500" y="219908"/>
                </a:lnTo>
                <a:lnTo>
                  <a:pt x="145869" y="93512"/>
                </a:lnTo>
                <a:lnTo>
                  <a:pt x="177593" y="219908"/>
                </a:lnTo>
                <a:lnTo>
                  <a:pt x="239788" y="219908"/>
                </a:lnTo>
                <a:lnTo>
                  <a:pt x="2961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5" name="bg object 95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5197666" y="3331543"/>
            <a:ext cx="213102" cy="219908"/>
          </a:xfrm>
          <a:prstGeom prst="rect">
            <a:avLst/>
          </a:prstGeom>
        </p:spPr>
      </p:pic>
      <p:sp>
        <p:nvSpPr>
          <p:cNvPr id="96" name="bg object 96"/>
          <p:cNvSpPr/>
          <p:nvPr/>
        </p:nvSpPr>
        <p:spPr>
          <a:xfrm>
            <a:off x="13553492" y="3242367"/>
            <a:ext cx="605155" cy="676910"/>
          </a:xfrm>
          <a:custGeom>
            <a:avLst/>
            <a:gdLst/>
            <a:ahLst/>
            <a:cxnLst/>
            <a:rect l="l" t="t" r="r" b="b"/>
            <a:pathLst>
              <a:path w="605155" h="676910">
                <a:moveTo>
                  <a:pt x="504367" y="386651"/>
                </a:moveTo>
                <a:lnTo>
                  <a:pt x="503796" y="385699"/>
                </a:lnTo>
                <a:lnTo>
                  <a:pt x="502869" y="385165"/>
                </a:lnTo>
                <a:lnTo>
                  <a:pt x="449237" y="355003"/>
                </a:lnTo>
                <a:lnTo>
                  <a:pt x="446938" y="354812"/>
                </a:lnTo>
                <a:lnTo>
                  <a:pt x="445338" y="355447"/>
                </a:lnTo>
                <a:lnTo>
                  <a:pt x="415874" y="372745"/>
                </a:lnTo>
                <a:lnTo>
                  <a:pt x="415582" y="373773"/>
                </a:lnTo>
                <a:lnTo>
                  <a:pt x="415645" y="375094"/>
                </a:lnTo>
                <a:lnTo>
                  <a:pt x="416013" y="376034"/>
                </a:lnTo>
                <a:lnTo>
                  <a:pt x="435495" y="386613"/>
                </a:lnTo>
                <a:lnTo>
                  <a:pt x="435838" y="387184"/>
                </a:lnTo>
                <a:lnTo>
                  <a:pt x="435838" y="388480"/>
                </a:lnTo>
                <a:lnTo>
                  <a:pt x="435495" y="389064"/>
                </a:lnTo>
                <a:lnTo>
                  <a:pt x="303834" y="464527"/>
                </a:lnTo>
                <a:lnTo>
                  <a:pt x="300443" y="464527"/>
                </a:lnTo>
                <a:lnTo>
                  <a:pt x="170345" y="389204"/>
                </a:lnTo>
                <a:lnTo>
                  <a:pt x="170014" y="388620"/>
                </a:lnTo>
                <a:lnTo>
                  <a:pt x="170014" y="387337"/>
                </a:lnTo>
                <a:lnTo>
                  <a:pt x="170345" y="386765"/>
                </a:lnTo>
                <a:lnTo>
                  <a:pt x="300609" y="310146"/>
                </a:lnTo>
                <a:lnTo>
                  <a:pt x="302539" y="310146"/>
                </a:lnTo>
                <a:lnTo>
                  <a:pt x="322719" y="322262"/>
                </a:lnTo>
                <a:lnTo>
                  <a:pt x="325247" y="322453"/>
                </a:lnTo>
                <a:lnTo>
                  <a:pt x="304165" y="270357"/>
                </a:lnTo>
                <a:lnTo>
                  <a:pt x="300812" y="270357"/>
                </a:lnTo>
                <a:lnTo>
                  <a:pt x="100228" y="386003"/>
                </a:lnTo>
                <a:lnTo>
                  <a:pt x="99707" y="386969"/>
                </a:lnTo>
                <a:lnTo>
                  <a:pt x="99720" y="389026"/>
                </a:lnTo>
                <a:lnTo>
                  <a:pt x="100241" y="389978"/>
                </a:lnTo>
                <a:lnTo>
                  <a:pt x="299948" y="505269"/>
                </a:lnTo>
                <a:lnTo>
                  <a:pt x="303530" y="505269"/>
                </a:lnTo>
                <a:lnTo>
                  <a:pt x="503809" y="389763"/>
                </a:lnTo>
                <a:lnTo>
                  <a:pt x="504367" y="388797"/>
                </a:lnTo>
                <a:lnTo>
                  <a:pt x="504367" y="386651"/>
                </a:lnTo>
                <a:close/>
              </a:path>
              <a:path w="605155" h="676910">
                <a:moveTo>
                  <a:pt x="504367" y="289572"/>
                </a:moveTo>
                <a:lnTo>
                  <a:pt x="504355" y="287515"/>
                </a:lnTo>
                <a:lnTo>
                  <a:pt x="503809" y="286562"/>
                </a:lnTo>
                <a:lnTo>
                  <a:pt x="502945" y="286016"/>
                </a:lnTo>
                <a:lnTo>
                  <a:pt x="304050" y="171272"/>
                </a:lnTo>
                <a:lnTo>
                  <a:pt x="300456" y="171284"/>
                </a:lnTo>
                <a:lnTo>
                  <a:pt x="100266" y="286791"/>
                </a:lnTo>
                <a:lnTo>
                  <a:pt x="99695" y="287743"/>
                </a:lnTo>
                <a:lnTo>
                  <a:pt x="99707" y="289890"/>
                </a:lnTo>
                <a:lnTo>
                  <a:pt x="100266" y="290842"/>
                </a:lnTo>
                <a:lnTo>
                  <a:pt x="154825" y="321538"/>
                </a:lnTo>
                <a:lnTo>
                  <a:pt x="157111" y="321729"/>
                </a:lnTo>
                <a:lnTo>
                  <a:pt x="158724" y="321106"/>
                </a:lnTo>
                <a:lnTo>
                  <a:pt x="168579" y="289953"/>
                </a:lnTo>
                <a:lnTo>
                  <a:pt x="168249" y="289356"/>
                </a:lnTo>
                <a:lnTo>
                  <a:pt x="168249" y="288061"/>
                </a:lnTo>
                <a:lnTo>
                  <a:pt x="168579" y="287477"/>
                </a:lnTo>
                <a:lnTo>
                  <a:pt x="300228" y="212013"/>
                </a:lnTo>
                <a:lnTo>
                  <a:pt x="303631" y="212013"/>
                </a:lnTo>
                <a:lnTo>
                  <a:pt x="433730" y="287337"/>
                </a:lnTo>
                <a:lnTo>
                  <a:pt x="434047" y="287921"/>
                </a:lnTo>
                <a:lnTo>
                  <a:pt x="434047" y="289204"/>
                </a:lnTo>
                <a:lnTo>
                  <a:pt x="433730" y="289788"/>
                </a:lnTo>
                <a:lnTo>
                  <a:pt x="303974" y="366229"/>
                </a:lnTo>
                <a:lnTo>
                  <a:pt x="301536" y="366407"/>
                </a:lnTo>
                <a:lnTo>
                  <a:pt x="281355" y="354279"/>
                </a:lnTo>
                <a:lnTo>
                  <a:pt x="278815" y="354088"/>
                </a:lnTo>
                <a:lnTo>
                  <a:pt x="277063" y="354749"/>
                </a:lnTo>
                <a:lnTo>
                  <a:pt x="248450" y="371881"/>
                </a:lnTo>
                <a:lnTo>
                  <a:pt x="248081" y="374116"/>
                </a:lnTo>
                <a:lnTo>
                  <a:pt x="248373" y="375119"/>
                </a:lnTo>
                <a:lnTo>
                  <a:pt x="298488" y="405307"/>
                </a:lnTo>
                <a:lnTo>
                  <a:pt x="299707" y="406184"/>
                </a:lnTo>
                <a:lnTo>
                  <a:pt x="303377" y="406184"/>
                </a:lnTo>
                <a:lnTo>
                  <a:pt x="503834" y="290537"/>
                </a:lnTo>
                <a:lnTo>
                  <a:pt x="504367" y="289572"/>
                </a:lnTo>
                <a:close/>
              </a:path>
              <a:path w="605155" h="676910">
                <a:moveTo>
                  <a:pt x="604558" y="203200"/>
                </a:moveTo>
                <a:lnTo>
                  <a:pt x="584619" y="154965"/>
                </a:lnTo>
                <a:lnTo>
                  <a:pt x="569010" y="143217"/>
                </a:lnTo>
                <a:lnTo>
                  <a:pt x="569010" y="203200"/>
                </a:lnTo>
                <a:lnTo>
                  <a:pt x="569010" y="473329"/>
                </a:lnTo>
                <a:lnTo>
                  <a:pt x="314121" y="639432"/>
                </a:lnTo>
                <a:lnTo>
                  <a:pt x="308254" y="640994"/>
                </a:lnTo>
                <a:lnTo>
                  <a:pt x="296303" y="640994"/>
                </a:lnTo>
                <a:lnTo>
                  <a:pt x="51930" y="501726"/>
                </a:lnTo>
                <a:lnTo>
                  <a:pt x="35547" y="473329"/>
                </a:lnTo>
                <a:lnTo>
                  <a:pt x="35547" y="203200"/>
                </a:lnTo>
                <a:lnTo>
                  <a:pt x="290436" y="37084"/>
                </a:lnTo>
                <a:lnTo>
                  <a:pt x="296303" y="35534"/>
                </a:lnTo>
                <a:lnTo>
                  <a:pt x="308254" y="35534"/>
                </a:lnTo>
                <a:lnTo>
                  <a:pt x="552602" y="174802"/>
                </a:lnTo>
                <a:lnTo>
                  <a:pt x="569010" y="203200"/>
                </a:lnTo>
                <a:lnTo>
                  <a:pt x="569010" y="143217"/>
                </a:lnTo>
                <a:lnTo>
                  <a:pt x="382498" y="35534"/>
                </a:lnTo>
                <a:lnTo>
                  <a:pt x="337032" y="9283"/>
                </a:lnTo>
                <a:lnTo>
                  <a:pt x="328879" y="5257"/>
                </a:lnTo>
                <a:lnTo>
                  <a:pt x="320294" y="2362"/>
                </a:lnTo>
                <a:lnTo>
                  <a:pt x="311378" y="596"/>
                </a:lnTo>
                <a:lnTo>
                  <a:pt x="302272" y="0"/>
                </a:lnTo>
                <a:lnTo>
                  <a:pt x="293166" y="596"/>
                </a:lnTo>
                <a:lnTo>
                  <a:pt x="34163" y="144005"/>
                </a:lnTo>
                <a:lnTo>
                  <a:pt x="2374" y="185394"/>
                </a:lnTo>
                <a:lnTo>
                  <a:pt x="0" y="203200"/>
                </a:lnTo>
                <a:lnTo>
                  <a:pt x="0" y="473329"/>
                </a:lnTo>
                <a:lnTo>
                  <a:pt x="19926" y="521550"/>
                </a:lnTo>
                <a:lnTo>
                  <a:pt x="267512" y="667245"/>
                </a:lnTo>
                <a:lnTo>
                  <a:pt x="302272" y="676529"/>
                </a:lnTo>
                <a:lnTo>
                  <a:pt x="311378" y="675932"/>
                </a:lnTo>
                <a:lnTo>
                  <a:pt x="382498" y="640994"/>
                </a:lnTo>
                <a:lnTo>
                  <a:pt x="570382" y="532511"/>
                </a:lnTo>
                <a:lnTo>
                  <a:pt x="602183" y="491134"/>
                </a:lnTo>
                <a:lnTo>
                  <a:pt x="604558" y="473329"/>
                </a:lnTo>
                <a:lnTo>
                  <a:pt x="604558" y="203200"/>
                </a:lnTo>
                <a:close/>
              </a:path>
            </a:pathLst>
          </a:custGeom>
          <a:solidFill>
            <a:srgbClr val="E7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7814462" y="3292198"/>
            <a:ext cx="492759" cy="436245"/>
          </a:xfrm>
          <a:custGeom>
            <a:avLst/>
            <a:gdLst/>
            <a:ahLst/>
            <a:cxnLst/>
            <a:rect l="l" t="t" r="r" b="b"/>
            <a:pathLst>
              <a:path w="492759" h="436245">
                <a:moveTo>
                  <a:pt x="155388" y="58806"/>
                </a:moveTo>
                <a:lnTo>
                  <a:pt x="111678" y="66746"/>
                </a:lnTo>
                <a:lnTo>
                  <a:pt x="76910" y="100302"/>
                </a:lnTo>
                <a:lnTo>
                  <a:pt x="65828" y="146564"/>
                </a:lnTo>
                <a:lnTo>
                  <a:pt x="38465" y="157469"/>
                </a:lnTo>
                <a:lnTo>
                  <a:pt x="17174" y="175660"/>
                </a:lnTo>
                <a:lnTo>
                  <a:pt x="3744" y="199204"/>
                </a:lnTo>
                <a:lnTo>
                  <a:pt x="125" y="225045"/>
                </a:lnTo>
                <a:lnTo>
                  <a:pt x="0" y="226275"/>
                </a:lnTo>
                <a:lnTo>
                  <a:pt x="8171" y="254314"/>
                </a:lnTo>
                <a:lnTo>
                  <a:pt x="30930" y="279479"/>
                </a:lnTo>
                <a:lnTo>
                  <a:pt x="70436" y="297748"/>
                </a:lnTo>
                <a:lnTo>
                  <a:pt x="128883" y="305209"/>
                </a:lnTo>
                <a:lnTo>
                  <a:pt x="128883" y="402364"/>
                </a:lnTo>
                <a:lnTo>
                  <a:pt x="131544" y="415536"/>
                </a:lnTo>
                <a:lnTo>
                  <a:pt x="138800" y="426296"/>
                </a:lnTo>
                <a:lnTo>
                  <a:pt x="149560" y="433552"/>
                </a:lnTo>
                <a:lnTo>
                  <a:pt x="162732" y="436213"/>
                </a:lnTo>
                <a:lnTo>
                  <a:pt x="325186" y="436213"/>
                </a:lnTo>
                <a:lnTo>
                  <a:pt x="338363" y="433552"/>
                </a:lnTo>
                <a:lnTo>
                  <a:pt x="349123" y="426296"/>
                </a:lnTo>
                <a:lnTo>
                  <a:pt x="355742" y="416477"/>
                </a:lnTo>
                <a:lnTo>
                  <a:pt x="150888" y="416477"/>
                </a:lnTo>
                <a:lnTo>
                  <a:pt x="150888" y="286117"/>
                </a:lnTo>
                <a:lnTo>
                  <a:pt x="128883" y="286117"/>
                </a:lnTo>
                <a:lnTo>
                  <a:pt x="78951" y="280296"/>
                </a:lnTo>
                <a:lnTo>
                  <a:pt x="45258" y="266175"/>
                </a:lnTo>
                <a:lnTo>
                  <a:pt x="25912" y="246757"/>
                </a:lnTo>
                <a:lnTo>
                  <a:pt x="19024" y="225045"/>
                </a:lnTo>
                <a:lnTo>
                  <a:pt x="22088" y="204967"/>
                </a:lnTo>
                <a:lnTo>
                  <a:pt x="33225" y="186264"/>
                </a:lnTo>
                <a:lnTo>
                  <a:pt x="51891" y="171672"/>
                </a:lnTo>
                <a:lnTo>
                  <a:pt x="77541" y="163925"/>
                </a:lnTo>
                <a:lnTo>
                  <a:pt x="80180" y="163626"/>
                </a:lnTo>
                <a:lnTo>
                  <a:pt x="82556" y="162229"/>
                </a:lnTo>
                <a:lnTo>
                  <a:pt x="84132" y="160092"/>
                </a:lnTo>
                <a:lnTo>
                  <a:pt x="85684" y="157943"/>
                </a:lnTo>
                <a:lnTo>
                  <a:pt x="86293" y="155257"/>
                </a:lnTo>
                <a:lnTo>
                  <a:pt x="85804" y="152654"/>
                </a:lnTo>
                <a:lnTo>
                  <a:pt x="85483" y="132323"/>
                </a:lnTo>
                <a:lnTo>
                  <a:pt x="91711" y="112934"/>
                </a:lnTo>
                <a:lnTo>
                  <a:pt x="103639" y="96176"/>
                </a:lnTo>
                <a:lnTo>
                  <a:pt x="120418" y="83737"/>
                </a:lnTo>
                <a:lnTo>
                  <a:pt x="140013" y="77682"/>
                </a:lnTo>
                <a:lnTo>
                  <a:pt x="219096" y="77682"/>
                </a:lnTo>
                <a:lnTo>
                  <a:pt x="219148" y="77409"/>
                </a:lnTo>
                <a:lnTo>
                  <a:pt x="198516" y="77409"/>
                </a:lnTo>
                <a:lnTo>
                  <a:pt x="177377" y="64872"/>
                </a:lnTo>
                <a:lnTo>
                  <a:pt x="155388" y="58806"/>
                </a:lnTo>
                <a:close/>
              </a:path>
              <a:path w="492759" h="436245">
                <a:moveTo>
                  <a:pt x="355745" y="249486"/>
                </a:moveTo>
                <a:lnTo>
                  <a:pt x="337030" y="249486"/>
                </a:lnTo>
                <a:lnTo>
                  <a:pt x="337030" y="416477"/>
                </a:lnTo>
                <a:lnTo>
                  <a:pt x="355742" y="416477"/>
                </a:lnTo>
                <a:lnTo>
                  <a:pt x="356376" y="415536"/>
                </a:lnTo>
                <a:lnTo>
                  <a:pt x="359036" y="402364"/>
                </a:lnTo>
                <a:lnTo>
                  <a:pt x="359036" y="305257"/>
                </a:lnTo>
                <a:lnTo>
                  <a:pt x="419108" y="298044"/>
                </a:lnTo>
                <a:lnTo>
                  <a:pt x="445690" y="286165"/>
                </a:lnTo>
                <a:lnTo>
                  <a:pt x="359036" y="286165"/>
                </a:lnTo>
                <a:lnTo>
                  <a:pt x="359036" y="263599"/>
                </a:lnTo>
                <a:lnTo>
                  <a:pt x="356376" y="250422"/>
                </a:lnTo>
                <a:lnTo>
                  <a:pt x="355745" y="249486"/>
                </a:lnTo>
                <a:close/>
              </a:path>
              <a:path w="492759" h="436245">
                <a:moveTo>
                  <a:pt x="378570" y="19112"/>
                </a:moveTo>
                <a:lnTo>
                  <a:pt x="322813" y="19112"/>
                </a:lnTo>
                <a:lnTo>
                  <a:pt x="352739" y="26156"/>
                </a:lnTo>
                <a:lnTo>
                  <a:pt x="378378" y="40789"/>
                </a:lnTo>
                <a:lnTo>
                  <a:pt x="393169" y="56288"/>
                </a:lnTo>
                <a:lnTo>
                  <a:pt x="404900" y="78849"/>
                </a:lnTo>
                <a:lnTo>
                  <a:pt x="410169" y="109615"/>
                </a:lnTo>
                <a:lnTo>
                  <a:pt x="405577" y="149728"/>
                </a:lnTo>
                <a:lnTo>
                  <a:pt x="404968" y="152319"/>
                </a:lnTo>
                <a:lnTo>
                  <a:pt x="405470" y="155054"/>
                </a:lnTo>
                <a:lnTo>
                  <a:pt x="408467" y="159471"/>
                </a:lnTo>
                <a:lnTo>
                  <a:pt x="410807" y="160964"/>
                </a:lnTo>
                <a:lnTo>
                  <a:pt x="413458" y="161358"/>
                </a:lnTo>
                <a:lnTo>
                  <a:pt x="439996" y="170107"/>
                </a:lnTo>
                <a:lnTo>
                  <a:pt x="459187" y="185448"/>
                </a:lnTo>
                <a:lnTo>
                  <a:pt x="470498" y="204615"/>
                </a:lnTo>
                <a:lnTo>
                  <a:pt x="473396" y="224842"/>
                </a:lnTo>
                <a:lnTo>
                  <a:pt x="465967" y="246787"/>
                </a:lnTo>
                <a:lnTo>
                  <a:pt x="445713" y="266379"/>
                </a:lnTo>
                <a:lnTo>
                  <a:pt x="410710" y="280534"/>
                </a:lnTo>
                <a:lnTo>
                  <a:pt x="359036" y="286165"/>
                </a:lnTo>
                <a:lnTo>
                  <a:pt x="445690" y="286165"/>
                </a:lnTo>
                <a:lnTo>
                  <a:pt x="459898" y="279816"/>
                </a:lnTo>
                <a:lnTo>
                  <a:pt x="483611" y="254563"/>
                </a:lnTo>
                <a:lnTo>
                  <a:pt x="492452" y="226275"/>
                </a:lnTo>
                <a:lnTo>
                  <a:pt x="488975" y="199282"/>
                </a:lnTo>
                <a:lnTo>
                  <a:pt x="475575" y="175327"/>
                </a:lnTo>
                <a:lnTo>
                  <a:pt x="454052" y="156396"/>
                </a:lnTo>
                <a:lnTo>
                  <a:pt x="426209" y="144475"/>
                </a:lnTo>
                <a:lnTo>
                  <a:pt x="429126" y="108488"/>
                </a:lnTo>
                <a:lnTo>
                  <a:pt x="424021" y="76309"/>
                </a:lnTo>
                <a:lnTo>
                  <a:pt x="411068" y="48586"/>
                </a:lnTo>
                <a:lnTo>
                  <a:pt x="390437" y="25972"/>
                </a:lnTo>
                <a:lnTo>
                  <a:pt x="378570" y="19112"/>
                </a:lnTo>
                <a:close/>
              </a:path>
              <a:path w="492759" h="436245">
                <a:moveTo>
                  <a:pt x="325186" y="229749"/>
                </a:moveTo>
                <a:lnTo>
                  <a:pt x="162732" y="229749"/>
                </a:lnTo>
                <a:lnTo>
                  <a:pt x="149560" y="232409"/>
                </a:lnTo>
                <a:lnTo>
                  <a:pt x="138800" y="239662"/>
                </a:lnTo>
                <a:lnTo>
                  <a:pt x="131544" y="250422"/>
                </a:lnTo>
                <a:lnTo>
                  <a:pt x="128883" y="263599"/>
                </a:lnTo>
                <a:lnTo>
                  <a:pt x="128883" y="286117"/>
                </a:lnTo>
                <a:lnTo>
                  <a:pt x="150888" y="286117"/>
                </a:lnTo>
                <a:lnTo>
                  <a:pt x="150888" y="249486"/>
                </a:lnTo>
                <a:lnTo>
                  <a:pt x="355745" y="249486"/>
                </a:lnTo>
                <a:lnTo>
                  <a:pt x="349123" y="239662"/>
                </a:lnTo>
                <a:lnTo>
                  <a:pt x="338363" y="232409"/>
                </a:lnTo>
                <a:lnTo>
                  <a:pt x="325186" y="229749"/>
                </a:lnTo>
                <a:close/>
              </a:path>
              <a:path w="492759" h="436245">
                <a:moveTo>
                  <a:pt x="219096" y="77682"/>
                </a:moveTo>
                <a:lnTo>
                  <a:pt x="140013" y="77682"/>
                </a:lnTo>
                <a:lnTo>
                  <a:pt x="160100" y="79068"/>
                </a:lnTo>
                <a:lnTo>
                  <a:pt x="179980" y="87726"/>
                </a:lnTo>
                <a:lnTo>
                  <a:pt x="198958" y="103485"/>
                </a:lnTo>
                <a:lnTo>
                  <a:pt x="201644" y="106303"/>
                </a:lnTo>
                <a:lnTo>
                  <a:pt x="205740" y="107222"/>
                </a:lnTo>
                <a:lnTo>
                  <a:pt x="212987" y="104393"/>
                </a:lnTo>
                <a:lnTo>
                  <a:pt x="215387" y="100918"/>
                </a:lnTo>
                <a:lnTo>
                  <a:pt x="215435" y="97038"/>
                </a:lnTo>
                <a:lnTo>
                  <a:pt x="219096" y="77682"/>
                </a:lnTo>
                <a:close/>
              </a:path>
              <a:path w="492759" h="436245">
                <a:moveTo>
                  <a:pt x="325162" y="0"/>
                </a:moveTo>
                <a:lnTo>
                  <a:pt x="253475" y="11656"/>
                </a:lnTo>
                <a:lnTo>
                  <a:pt x="217301" y="38962"/>
                </a:lnTo>
                <a:lnTo>
                  <a:pt x="198516" y="77409"/>
                </a:lnTo>
                <a:lnTo>
                  <a:pt x="219148" y="77409"/>
                </a:lnTo>
                <a:lnTo>
                  <a:pt x="220484" y="70342"/>
                </a:lnTo>
                <a:lnTo>
                  <a:pt x="232333" y="50711"/>
                </a:lnTo>
                <a:lnTo>
                  <a:pt x="247266" y="37224"/>
                </a:lnTo>
                <a:lnTo>
                  <a:pt x="261571" y="28957"/>
                </a:lnTo>
                <a:lnTo>
                  <a:pt x="291468" y="19949"/>
                </a:lnTo>
                <a:lnTo>
                  <a:pt x="322813" y="19112"/>
                </a:lnTo>
                <a:lnTo>
                  <a:pt x="378570" y="19112"/>
                </a:lnTo>
                <a:lnTo>
                  <a:pt x="360098" y="8435"/>
                </a:lnTo>
                <a:lnTo>
                  <a:pt x="325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8" name="bg object 98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7976106" y="3562319"/>
            <a:ext cx="164638" cy="125726"/>
          </a:xfrm>
          <a:prstGeom prst="rect">
            <a:avLst/>
          </a:prstGeom>
        </p:spPr>
      </p:pic>
      <p:sp>
        <p:nvSpPr>
          <p:cNvPr id="99" name="bg object 99"/>
          <p:cNvSpPr/>
          <p:nvPr/>
        </p:nvSpPr>
        <p:spPr>
          <a:xfrm>
            <a:off x="10749129" y="3339519"/>
            <a:ext cx="361950" cy="351155"/>
          </a:xfrm>
          <a:custGeom>
            <a:avLst/>
            <a:gdLst/>
            <a:ahLst/>
            <a:cxnLst/>
            <a:rect l="l" t="t" r="r" b="b"/>
            <a:pathLst>
              <a:path w="361950" h="351154">
                <a:moveTo>
                  <a:pt x="180805" y="0"/>
                </a:moveTo>
                <a:lnTo>
                  <a:pt x="132795" y="6272"/>
                </a:lnTo>
                <a:lnTo>
                  <a:pt x="89619" y="23967"/>
                </a:lnTo>
                <a:lnTo>
                  <a:pt x="53015" y="51401"/>
                </a:lnTo>
                <a:lnTo>
                  <a:pt x="24720" y="86890"/>
                </a:lnTo>
                <a:lnTo>
                  <a:pt x="6469" y="128751"/>
                </a:lnTo>
                <a:lnTo>
                  <a:pt x="0" y="175301"/>
                </a:lnTo>
                <a:lnTo>
                  <a:pt x="6469" y="221850"/>
                </a:lnTo>
                <a:lnTo>
                  <a:pt x="24720" y="263711"/>
                </a:lnTo>
                <a:lnTo>
                  <a:pt x="53015" y="299200"/>
                </a:lnTo>
                <a:lnTo>
                  <a:pt x="89619" y="326634"/>
                </a:lnTo>
                <a:lnTo>
                  <a:pt x="132795" y="344329"/>
                </a:lnTo>
                <a:lnTo>
                  <a:pt x="180805" y="350602"/>
                </a:lnTo>
                <a:lnTo>
                  <a:pt x="228810" y="344329"/>
                </a:lnTo>
                <a:lnTo>
                  <a:pt x="253154" y="334351"/>
                </a:lnTo>
                <a:lnTo>
                  <a:pt x="173880" y="334351"/>
                </a:lnTo>
                <a:lnTo>
                  <a:pt x="159879" y="328214"/>
                </a:lnTo>
                <a:lnTo>
                  <a:pt x="133057" y="328214"/>
                </a:lnTo>
                <a:lnTo>
                  <a:pt x="102846" y="316092"/>
                </a:lnTo>
                <a:lnTo>
                  <a:pt x="75994" y="298690"/>
                </a:lnTo>
                <a:lnTo>
                  <a:pt x="53202" y="276681"/>
                </a:lnTo>
                <a:lnTo>
                  <a:pt x="35174" y="250737"/>
                </a:lnTo>
                <a:lnTo>
                  <a:pt x="342535" y="250737"/>
                </a:lnTo>
                <a:lnTo>
                  <a:pt x="349307" y="235203"/>
                </a:lnTo>
                <a:lnTo>
                  <a:pt x="27700" y="235203"/>
                </a:lnTo>
                <a:lnTo>
                  <a:pt x="23104" y="222742"/>
                </a:lnTo>
                <a:lnTo>
                  <a:pt x="19596" y="209862"/>
                </a:lnTo>
                <a:lnTo>
                  <a:pt x="17201" y="196617"/>
                </a:lnTo>
                <a:lnTo>
                  <a:pt x="15939" y="183061"/>
                </a:lnTo>
                <a:lnTo>
                  <a:pt x="360520" y="183061"/>
                </a:lnTo>
                <a:lnTo>
                  <a:pt x="361598" y="175301"/>
                </a:lnTo>
                <a:lnTo>
                  <a:pt x="360518" y="167528"/>
                </a:lnTo>
                <a:lnTo>
                  <a:pt x="15939" y="167528"/>
                </a:lnTo>
                <a:lnTo>
                  <a:pt x="17185" y="154096"/>
                </a:lnTo>
                <a:lnTo>
                  <a:pt x="19542" y="141003"/>
                </a:lnTo>
                <a:lnTo>
                  <a:pt x="22978" y="128295"/>
                </a:lnTo>
                <a:lnTo>
                  <a:pt x="27461" y="116019"/>
                </a:lnTo>
                <a:lnTo>
                  <a:pt x="349578" y="116019"/>
                </a:lnTo>
                <a:lnTo>
                  <a:pt x="342811" y="100497"/>
                </a:lnTo>
                <a:lnTo>
                  <a:pt x="34864" y="100497"/>
                </a:lnTo>
                <a:lnTo>
                  <a:pt x="52888" y="74329"/>
                </a:lnTo>
                <a:lnTo>
                  <a:pt x="75737" y="52127"/>
                </a:lnTo>
                <a:lnTo>
                  <a:pt x="102701" y="34580"/>
                </a:lnTo>
                <a:lnTo>
                  <a:pt x="133069" y="22375"/>
                </a:lnTo>
                <a:lnTo>
                  <a:pt x="159917" y="22375"/>
                </a:lnTo>
                <a:lnTo>
                  <a:pt x="173880" y="16238"/>
                </a:lnTo>
                <a:lnTo>
                  <a:pt x="253125" y="16238"/>
                </a:lnTo>
                <a:lnTo>
                  <a:pt x="228810" y="6272"/>
                </a:lnTo>
                <a:lnTo>
                  <a:pt x="180805" y="0"/>
                </a:lnTo>
                <a:close/>
              </a:path>
              <a:path w="361950" h="351154">
                <a:moveTo>
                  <a:pt x="189413" y="250737"/>
                </a:moveTo>
                <a:lnTo>
                  <a:pt x="173880" y="250737"/>
                </a:lnTo>
                <a:lnTo>
                  <a:pt x="173880" y="334351"/>
                </a:lnTo>
                <a:lnTo>
                  <a:pt x="253154" y="334351"/>
                </a:lnTo>
                <a:lnTo>
                  <a:pt x="253824" y="334077"/>
                </a:lnTo>
                <a:lnTo>
                  <a:pt x="189413" y="334077"/>
                </a:lnTo>
                <a:lnTo>
                  <a:pt x="189413" y="250737"/>
                </a:lnTo>
                <a:close/>
              </a:path>
              <a:path w="361950" h="351154">
                <a:moveTo>
                  <a:pt x="268085" y="250737"/>
                </a:moveTo>
                <a:lnTo>
                  <a:pt x="251799" y="250737"/>
                </a:lnTo>
                <a:lnTo>
                  <a:pt x="240500" y="281906"/>
                </a:lnTo>
                <a:lnTo>
                  <a:pt x="225881" y="307075"/>
                </a:lnTo>
                <a:lnTo>
                  <a:pt x="208624" y="324910"/>
                </a:lnTo>
                <a:lnTo>
                  <a:pt x="189413" y="334077"/>
                </a:lnTo>
                <a:lnTo>
                  <a:pt x="253824" y="334077"/>
                </a:lnTo>
                <a:lnTo>
                  <a:pt x="268127" y="328214"/>
                </a:lnTo>
                <a:lnTo>
                  <a:pt x="228552" y="328214"/>
                </a:lnTo>
                <a:lnTo>
                  <a:pt x="240841" y="313311"/>
                </a:lnTo>
                <a:lnTo>
                  <a:pt x="251641" y="295207"/>
                </a:lnTo>
                <a:lnTo>
                  <a:pt x="260780" y="274236"/>
                </a:lnTo>
                <a:lnTo>
                  <a:pt x="268085" y="250737"/>
                </a:lnTo>
                <a:close/>
              </a:path>
              <a:path w="361950" h="351154">
                <a:moveTo>
                  <a:pt x="109798" y="250737"/>
                </a:moveTo>
                <a:lnTo>
                  <a:pt x="93512" y="250737"/>
                </a:lnTo>
                <a:lnTo>
                  <a:pt x="100818" y="274236"/>
                </a:lnTo>
                <a:lnTo>
                  <a:pt x="109958" y="295207"/>
                </a:lnTo>
                <a:lnTo>
                  <a:pt x="120762" y="313311"/>
                </a:lnTo>
                <a:lnTo>
                  <a:pt x="133057" y="328214"/>
                </a:lnTo>
                <a:lnTo>
                  <a:pt x="159879" y="328214"/>
                </a:lnTo>
                <a:lnTo>
                  <a:pt x="154145" y="325701"/>
                </a:lnTo>
                <a:lnTo>
                  <a:pt x="136403" y="307942"/>
                </a:lnTo>
                <a:lnTo>
                  <a:pt x="121379" y="282484"/>
                </a:lnTo>
                <a:lnTo>
                  <a:pt x="109798" y="250737"/>
                </a:lnTo>
                <a:close/>
              </a:path>
              <a:path w="361950" h="351154">
                <a:moveTo>
                  <a:pt x="342535" y="250737"/>
                </a:moveTo>
                <a:lnTo>
                  <a:pt x="326423" y="250737"/>
                </a:lnTo>
                <a:lnTo>
                  <a:pt x="308398" y="276681"/>
                </a:lnTo>
                <a:lnTo>
                  <a:pt x="285610" y="298690"/>
                </a:lnTo>
                <a:lnTo>
                  <a:pt x="258761" y="316092"/>
                </a:lnTo>
                <a:lnTo>
                  <a:pt x="228552" y="328214"/>
                </a:lnTo>
                <a:lnTo>
                  <a:pt x="268127" y="328214"/>
                </a:lnTo>
                <a:lnTo>
                  <a:pt x="271982" y="326634"/>
                </a:lnTo>
                <a:lnTo>
                  <a:pt x="308584" y="299200"/>
                </a:lnTo>
                <a:lnTo>
                  <a:pt x="336878" y="263711"/>
                </a:lnTo>
                <a:lnTo>
                  <a:pt x="342535" y="250737"/>
                </a:lnTo>
                <a:close/>
              </a:path>
              <a:path w="361950" h="351154">
                <a:moveTo>
                  <a:pt x="100067" y="183061"/>
                </a:moveTo>
                <a:lnTo>
                  <a:pt x="84534" y="183061"/>
                </a:lnTo>
                <a:lnTo>
                  <a:pt x="85129" y="196667"/>
                </a:lnTo>
                <a:lnTo>
                  <a:pt x="86256" y="209925"/>
                </a:lnTo>
                <a:lnTo>
                  <a:pt x="87896" y="222786"/>
                </a:lnTo>
                <a:lnTo>
                  <a:pt x="90026" y="235203"/>
                </a:lnTo>
                <a:lnTo>
                  <a:pt x="106037" y="235203"/>
                </a:lnTo>
                <a:lnTo>
                  <a:pt x="103709" y="222742"/>
                </a:lnTo>
                <a:lnTo>
                  <a:pt x="101929" y="209862"/>
                </a:lnTo>
                <a:lnTo>
                  <a:pt x="100710" y="196617"/>
                </a:lnTo>
                <a:lnTo>
                  <a:pt x="100067" y="183061"/>
                </a:lnTo>
                <a:close/>
              </a:path>
              <a:path w="361950" h="351154">
                <a:moveTo>
                  <a:pt x="189413" y="183061"/>
                </a:moveTo>
                <a:lnTo>
                  <a:pt x="173880" y="183061"/>
                </a:lnTo>
                <a:lnTo>
                  <a:pt x="173880" y="235203"/>
                </a:lnTo>
                <a:lnTo>
                  <a:pt x="189413" y="235203"/>
                </a:lnTo>
                <a:lnTo>
                  <a:pt x="189413" y="183061"/>
                </a:lnTo>
                <a:close/>
              </a:path>
              <a:path w="361950" h="351154">
                <a:moveTo>
                  <a:pt x="277064" y="183061"/>
                </a:moveTo>
                <a:lnTo>
                  <a:pt x="261530" y="183061"/>
                </a:lnTo>
                <a:lnTo>
                  <a:pt x="260883" y="196667"/>
                </a:lnTo>
                <a:lnTo>
                  <a:pt x="259660" y="209925"/>
                </a:lnTo>
                <a:lnTo>
                  <a:pt x="257880" y="222786"/>
                </a:lnTo>
                <a:lnTo>
                  <a:pt x="255560" y="235203"/>
                </a:lnTo>
                <a:lnTo>
                  <a:pt x="271572" y="235203"/>
                </a:lnTo>
                <a:lnTo>
                  <a:pt x="273702" y="222786"/>
                </a:lnTo>
                <a:lnTo>
                  <a:pt x="275349" y="209862"/>
                </a:lnTo>
                <a:lnTo>
                  <a:pt x="276472" y="196617"/>
                </a:lnTo>
                <a:lnTo>
                  <a:pt x="277064" y="183061"/>
                </a:lnTo>
                <a:close/>
              </a:path>
              <a:path w="361950" h="351154">
                <a:moveTo>
                  <a:pt x="360520" y="183061"/>
                </a:moveTo>
                <a:lnTo>
                  <a:pt x="345658" y="183061"/>
                </a:lnTo>
                <a:lnTo>
                  <a:pt x="344393" y="196667"/>
                </a:lnTo>
                <a:lnTo>
                  <a:pt x="341994" y="209925"/>
                </a:lnTo>
                <a:lnTo>
                  <a:pt x="338487" y="222786"/>
                </a:lnTo>
                <a:lnTo>
                  <a:pt x="333898" y="235203"/>
                </a:lnTo>
                <a:lnTo>
                  <a:pt x="349307" y="235203"/>
                </a:lnTo>
                <a:lnTo>
                  <a:pt x="355129" y="221850"/>
                </a:lnTo>
                <a:lnTo>
                  <a:pt x="360520" y="183061"/>
                </a:lnTo>
                <a:close/>
              </a:path>
              <a:path w="361950" h="351154">
                <a:moveTo>
                  <a:pt x="105918" y="116019"/>
                </a:moveTo>
                <a:lnTo>
                  <a:pt x="89907" y="116019"/>
                </a:lnTo>
                <a:lnTo>
                  <a:pt x="87823" y="128295"/>
                </a:lnTo>
                <a:lnTo>
                  <a:pt x="86212" y="141057"/>
                </a:lnTo>
                <a:lnTo>
                  <a:pt x="85112" y="154140"/>
                </a:lnTo>
                <a:lnTo>
                  <a:pt x="84534" y="167528"/>
                </a:lnTo>
                <a:lnTo>
                  <a:pt x="100067" y="167528"/>
                </a:lnTo>
                <a:lnTo>
                  <a:pt x="100707" y="154096"/>
                </a:lnTo>
                <a:lnTo>
                  <a:pt x="101908" y="141003"/>
                </a:lnTo>
                <a:lnTo>
                  <a:pt x="103651" y="128295"/>
                </a:lnTo>
                <a:lnTo>
                  <a:pt x="105918" y="116019"/>
                </a:lnTo>
                <a:close/>
              </a:path>
              <a:path w="361950" h="351154">
                <a:moveTo>
                  <a:pt x="189413" y="116019"/>
                </a:moveTo>
                <a:lnTo>
                  <a:pt x="173880" y="116019"/>
                </a:lnTo>
                <a:lnTo>
                  <a:pt x="173880" y="167528"/>
                </a:lnTo>
                <a:lnTo>
                  <a:pt x="189413" y="167528"/>
                </a:lnTo>
                <a:lnTo>
                  <a:pt x="189413" y="116019"/>
                </a:lnTo>
                <a:close/>
              </a:path>
              <a:path w="361950" h="351154">
                <a:moveTo>
                  <a:pt x="271691" y="116019"/>
                </a:moveTo>
                <a:lnTo>
                  <a:pt x="255680" y="116019"/>
                </a:lnTo>
                <a:lnTo>
                  <a:pt x="257947" y="128295"/>
                </a:lnTo>
                <a:lnTo>
                  <a:pt x="259697" y="141057"/>
                </a:lnTo>
                <a:lnTo>
                  <a:pt x="260895" y="154140"/>
                </a:lnTo>
                <a:lnTo>
                  <a:pt x="261530" y="167528"/>
                </a:lnTo>
                <a:lnTo>
                  <a:pt x="277064" y="167528"/>
                </a:lnTo>
                <a:lnTo>
                  <a:pt x="276478" y="154096"/>
                </a:lnTo>
                <a:lnTo>
                  <a:pt x="275375" y="141003"/>
                </a:lnTo>
                <a:lnTo>
                  <a:pt x="273773" y="128295"/>
                </a:lnTo>
                <a:lnTo>
                  <a:pt x="271691" y="116019"/>
                </a:lnTo>
                <a:close/>
              </a:path>
              <a:path w="361950" h="351154">
                <a:moveTo>
                  <a:pt x="349578" y="116019"/>
                </a:moveTo>
                <a:lnTo>
                  <a:pt x="334137" y="116019"/>
                </a:lnTo>
                <a:lnTo>
                  <a:pt x="338620" y="128295"/>
                </a:lnTo>
                <a:lnTo>
                  <a:pt x="342065" y="141057"/>
                </a:lnTo>
                <a:lnTo>
                  <a:pt x="344416" y="154140"/>
                </a:lnTo>
                <a:lnTo>
                  <a:pt x="345658" y="167528"/>
                </a:lnTo>
                <a:lnTo>
                  <a:pt x="360518" y="167528"/>
                </a:lnTo>
                <a:lnTo>
                  <a:pt x="355129" y="128751"/>
                </a:lnTo>
                <a:lnTo>
                  <a:pt x="349578" y="116019"/>
                </a:lnTo>
                <a:close/>
              </a:path>
              <a:path w="361950" h="351154">
                <a:moveTo>
                  <a:pt x="159917" y="22375"/>
                </a:moveTo>
                <a:lnTo>
                  <a:pt x="133069" y="22375"/>
                </a:lnTo>
                <a:lnTo>
                  <a:pt x="120699" y="37382"/>
                </a:lnTo>
                <a:lnTo>
                  <a:pt x="109836" y="55633"/>
                </a:lnTo>
                <a:lnTo>
                  <a:pt x="100659" y="76786"/>
                </a:lnTo>
                <a:lnTo>
                  <a:pt x="93345" y="100497"/>
                </a:lnTo>
                <a:lnTo>
                  <a:pt x="109643" y="100497"/>
                </a:lnTo>
                <a:lnTo>
                  <a:pt x="121211" y="68510"/>
                </a:lnTo>
                <a:lnTo>
                  <a:pt x="136263" y="42849"/>
                </a:lnTo>
                <a:lnTo>
                  <a:pt x="154064" y="24947"/>
                </a:lnTo>
                <a:lnTo>
                  <a:pt x="159917" y="22375"/>
                </a:lnTo>
                <a:close/>
              </a:path>
              <a:path w="361950" h="351154">
                <a:moveTo>
                  <a:pt x="253125" y="16238"/>
                </a:moveTo>
                <a:lnTo>
                  <a:pt x="173880" y="16238"/>
                </a:lnTo>
                <a:lnTo>
                  <a:pt x="173880" y="100497"/>
                </a:lnTo>
                <a:lnTo>
                  <a:pt x="189413" y="100497"/>
                </a:lnTo>
                <a:lnTo>
                  <a:pt x="189413" y="16512"/>
                </a:lnTo>
                <a:lnTo>
                  <a:pt x="253795" y="16512"/>
                </a:lnTo>
                <a:lnTo>
                  <a:pt x="253125" y="16238"/>
                </a:lnTo>
                <a:close/>
              </a:path>
              <a:path w="361950" h="351154">
                <a:moveTo>
                  <a:pt x="253795" y="16512"/>
                </a:moveTo>
                <a:lnTo>
                  <a:pt x="189413" y="16512"/>
                </a:lnTo>
                <a:lnTo>
                  <a:pt x="208704" y="25745"/>
                </a:lnTo>
                <a:lnTo>
                  <a:pt x="226017" y="43725"/>
                </a:lnTo>
                <a:lnTo>
                  <a:pt x="240663" y="69095"/>
                </a:lnTo>
                <a:lnTo>
                  <a:pt x="251954" y="100497"/>
                </a:lnTo>
                <a:lnTo>
                  <a:pt x="268252" y="100497"/>
                </a:lnTo>
                <a:lnTo>
                  <a:pt x="260941" y="76786"/>
                </a:lnTo>
                <a:lnTo>
                  <a:pt x="251768" y="55633"/>
                </a:lnTo>
                <a:lnTo>
                  <a:pt x="240909" y="37382"/>
                </a:lnTo>
                <a:lnTo>
                  <a:pt x="228540" y="22375"/>
                </a:lnTo>
                <a:lnTo>
                  <a:pt x="268098" y="22375"/>
                </a:lnTo>
                <a:lnTo>
                  <a:pt x="253795" y="16512"/>
                </a:lnTo>
                <a:close/>
              </a:path>
              <a:path w="361950" h="351154">
                <a:moveTo>
                  <a:pt x="268098" y="22375"/>
                </a:moveTo>
                <a:lnTo>
                  <a:pt x="228540" y="22375"/>
                </a:lnTo>
                <a:lnTo>
                  <a:pt x="258902" y="34585"/>
                </a:lnTo>
                <a:lnTo>
                  <a:pt x="285862" y="52132"/>
                </a:lnTo>
                <a:lnTo>
                  <a:pt x="308710" y="74331"/>
                </a:lnTo>
                <a:lnTo>
                  <a:pt x="326734" y="100497"/>
                </a:lnTo>
                <a:lnTo>
                  <a:pt x="342811" y="100497"/>
                </a:lnTo>
                <a:lnTo>
                  <a:pt x="336878" y="86890"/>
                </a:lnTo>
                <a:lnTo>
                  <a:pt x="308584" y="51401"/>
                </a:lnTo>
                <a:lnTo>
                  <a:pt x="271982" y="23967"/>
                </a:lnTo>
                <a:lnTo>
                  <a:pt x="268098" y="22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4677681" y="3147596"/>
            <a:ext cx="610235" cy="196215"/>
          </a:xfrm>
          <a:custGeom>
            <a:avLst/>
            <a:gdLst/>
            <a:ahLst/>
            <a:cxnLst/>
            <a:rect l="l" t="t" r="r" b="b"/>
            <a:pathLst>
              <a:path w="610235" h="196214">
                <a:moveTo>
                  <a:pt x="2304" y="170560"/>
                </a:moveTo>
                <a:lnTo>
                  <a:pt x="29085" y="195933"/>
                </a:lnTo>
                <a:lnTo>
                  <a:pt x="55744" y="192383"/>
                </a:lnTo>
                <a:lnTo>
                  <a:pt x="72774" y="181194"/>
                </a:lnTo>
                <a:lnTo>
                  <a:pt x="76038" y="174095"/>
                </a:lnTo>
                <a:lnTo>
                  <a:pt x="17635" y="174095"/>
                </a:lnTo>
                <a:lnTo>
                  <a:pt x="9563" y="172781"/>
                </a:lnTo>
                <a:lnTo>
                  <a:pt x="2304" y="170560"/>
                </a:lnTo>
                <a:close/>
              </a:path>
              <a:path w="610235" h="196214">
                <a:moveTo>
                  <a:pt x="84450" y="1982"/>
                </a:moveTo>
                <a:lnTo>
                  <a:pt x="57430" y="1982"/>
                </a:lnTo>
                <a:lnTo>
                  <a:pt x="57430" y="137845"/>
                </a:lnTo>
                <a:lnTo>
                  <a:pt x="54915" y="155850"/>
                </a:lnTo>
                <a:lnTo>
                  <a:pt x="48190" y="166940"/>
                </a:lnTo>
                <a:lnTo>
                  <a:pt x="38486" y="172544"/>
                </a:lnTo>
                <a:lnTo>
                  <a:pt x="27031" y="174095"/>
                </a:lnTo>
                <a:lnTo>
                  <a:pt x="76038" y="174095"/>
                </a:lnTo>
                <a:lnTo>
                  <a:pt x="81802" y="161554"/>
                </a:lnTo>
                <a:lnTo>
                  <a:pt x="84450" y="132651"/>
                </a:lnTo>
                <a:lnTo>
                  <a:pt x="84450" y="1982"/>
                </a:lnTo>
                <a:close/>
              </a:path>
              <a:path w="610235" h="196214">
                <a:moveTo>
                  <a:pt x="122431" y="169402"/>
                </a:moveTo>
                <a:lnTo>
                  <a:pt x="156426" y="195600"/>
                </a:lnTo>
                <a:lnTo>
                  <a:pt x="170966" y="195933"/>
                </a:lnTo>
                <a:lnTo>
                  <a:pt x="200471" y="192998"/>
                </a:lnTo>
                <a:lnTo>
                  <a:pt x="222157" y="183512"/>
                </a:lnTo>
                <a:lnTo>
                  <a:pt x="230252" y="173187"/>
                </a:lnTo>
                <a:lnTo>
                  <a:pt x="170143" y="173187"/>
                </a:lnTo>
                <a:lnTo>
                  <a:pt x="158725" y="172896"/>
                </a:lnTo>
                <a:lnTo>
                  <a:pt x="146475" y="172096"/>
                </a:lnTo>
                <a:lnTo>
                  <a:pt x="134130" y="170895"/>
                </a:lnTo>
                <a:lnTo>
                  <a:pt x="122431" y="169402"/>
                </a:lnTo>
                <a:close/>
              </a:path>
              <a:path w="610235" h="196214">
                <a:moveTo>
                  <a:pt x="185390" y="0"/>
                </a:moveTo>
                <a:lnTo>
                  <a:pt x="156992" y="2625"/>
                </a:lnTo>
                <a:lnTo>
                  <a:pt x="136136" y="11362"/>
                </a:lnTo>
                <a:lnTo>
                  <a:pt x="123284" y="27497"/>
                </a:lnTo>
                <a:lnTo>
                  <a:pt x="118897" y="52320"/>
                </a:lnTo>
                <a:lnTo>
                  <a:pt x="122561" y="74230"/>
                </a:lnTo>
                <a:lnTo>
                  <a:pt x="133192" y="88978"/>
                </a:lnTo>
                <a:lnTo>
                  <a:pt x="150248" y="99075"/>
                </a:lnTo>
                <a:lnTo>
                  <a:pt x="173187" y="107028"/>
                </a:lnTo>
                <a:lnTo>
                  <a:pt x="188722" y="112115"/>
                </a:lnTo>
                <a:lnTo>
                  <a:pt x="201129" y="118422"/>
                </a:lnTo>
                <a:lnTo>
                  <a:pt x="209350" y="127724"/>
                </a:lnTo>
                <a:lnTo>
                  <a:pt x="212326" y="141797"/>
                </a:lnTo>
                <a:lnTo>
                  <a:pt x="209222" y="157653"/>
                </a:lnTo>
                <a:lnTo>
                  <a:pt x="200534" y="167226"/>
                </a:lnTo>
                <a:lnTo>
                  <a:pt x="187196" y="171933"/>
                </a:lnTo>
                <a:lnTo>
                  <a:pt x="170143" y="173187"/>
                </a:lnTo>
                <a:lnTo>
                  <a:pt x="230252" y="173187"/>
                </a:lnTo>
                <a:lnTo>
                  <a:pt x="235531" y="166455"/>
                </a:lnTo>
                <a:lnTo>
                  <a:pt x="240098" y="140806"/>
                </a:lnTo>
                <a:lnTo>
                  <a:pt x="236456" y="118747"/>
                </a:lnTo>
                <a:lnTo>
                  <a:pt x="225976" y="103103"/>
                </a:lnTo>
                <a:lnTo>
                  <a:pt x="209331" y="92201"/>
                </a:lnTo>
                <a:lnTo>
                  <a:pt x="187193" y="84367"/>
                </a:lnTo>
                <a:lnTo>
                  <a:pt x="168729" y="78817"/>
                </a:lnTo>
                <a:lnTo>
                  <a:pt x="155815" y="72586"/>
                </a:lnTo>
                <a:lnTo>
                  <a:pt x="148229" y="63326"/>
                </a:lnTo>
                <a:lnTo>
                  <a:pt x="145749" y="48690"/>
                </a:lnTo>
                <a:lnTo>
                  <a:pt x="150144" y="34434"/>
                </a:lnTo>
                <a:lnTo>
                  <a:pt x="161498" y="26528"/>
                </a:lnTo>
                <a:lnTo>
                  <a:pt x="177070" y="23134"/>
                </a:lnTo>
                <a:lnTo>
                  <a:pt x="194118" y="22411"/>
                </a:lnTo>
                <a:lnTo>
                  <a:pt x="233988" y="22411"/>
                </a:lnTo>
                <a:lnTo>
                  <a:pt x="236063" y="4859"/>
                </a:lnTo>
                <a:lnTo>
                  <a:pt x="224933" y="2987"/>
                </a:lnTo>
                <a:lnTo>
                  <a:pt x="212423" y="1440"/>
                </a:lnTo>
                <a:lnTo>
                  <a:pt x="199065" y="388"/>
                </a:lnTo>
                <a:lnTo>
                  <a:pt x="185390" y="0"/>
                </a:lnTo>
                <a:close/>
              </a:path>
              <a:path w="610235" h="196214">
                <a:moveTo>
                  <a:pt x="233988" y="22411"/>
                </a:moveTo>
                <a:lnTo>
                  <a:pt x="194118" y="22411"/>
                </a:lnTo>
                <a:lnTo>
                  <a:pt x="204283" y="22708"/>
                </a:lnTo>
                <a:lnTo>
                  <a:pt x="214439" y="23493"/>
                </a:lnTo>
                <a:lnTo>
                  <a:pt x="224300" y="24602"/>
                </a:lnTo>
                <a:lnTo>
                  <a:pt x="233579" y="25873"/>
                </a:lnTo>
                <a:lnTo>
                  <a:pt x="233988" y="22411"/>
                </a:lnTo>
                <a:close/>
              </a:path>
              <a:path w="610235" h="196214">
                <a:moveTo>
                  <a:pt x="346876" y="0"/>
                </a:moveTo>
                <a:lnTo>
                  <a:pt x="310452" y="5528"/>
                </a:lnTo>
                <a:lnTo>
                  <a:pt x="287362" y="22906"/>
                </a:lnTo>
                <a:lnTo>
                  <a:pt x="275242" y="53323"/>
                </a:lnTo>
                <a:lnTo>
                  <a:pt x="271727" y="97966"/>
                </a:lnTo>
                <a:lnTo>
                  <a:pt x="275242" y="142610"/>
                </a:lnTo>
                <a:lnTo>
                  <a:pt x="287362" y="173026"/>
                </a:lnTo>
                <a:lnTo>
                  <a:pt x="310452" y="190404"/>
                </a:lnTo>
                <a:lnTo>
                  <a:pt x="346876" y="195933"/>
                </a:lnTo>
                <a:lnTo>
                  <a:pt x="383280" y="190404"/>
                </a:lnTo>
                <a:lnTo>
                  <a:pt x="405348" y="173772"/>
                </a:lnTo>
                <a:lnTo>
                  <a:pt x="346876" y="173772"/>
                </a:lnTo>
                <a:lnTo>
                  <a:pt x="319874" y="168195"/>
                </a:lnTo>
                <a:lnTo>
                  <a:pt x="305615" y="152583"/>
                </a:lnTo>
                <a:lnTo>
                  <a:pt x="300038" y="128614"/>
                </a:lnTo>
                <a:lnTo>
                  <a:pt x="299081" y="97966"/>
                </a:lnTo>
                <a:lnTo>
                  <a:pt x="300038" y="67282"/>
                </a:lnTo>
                <a:lnTo>
                  <a:pt x="305615" y="43317"/>
                </a:lnTo>
                <a:lnTo>
                  <a:pt x="319874" y="27725"/>
                </a:lnTo>
                <a:lnTo>
                  <a:pt x="346876" y="22160"/>
                </a:lnTo>
                <a:lnTo>
                  <a:pt x="405348" y="22160"/>
                </a:lnTo>
                <a:lnTo>
                  <a:pt x="383280" y="5528"/>
                </a:lnTo>
                <a:lnTo>
                  <a:pt x="346876" y="0"/>
                </a:lnTo>
                <a:close/>
              </a:path>
              <a:path w="610235" h="196214">
                <a:moveTo>
                  <a:pt x="405348" y="22160"/>
                </a:moveTo>
                <a:lnTo>
                  <a:pt x="346876" y="22160"/>
                </a:lnTo>
                <a:lnTo>
                  <a:pt x="373806" y="27725"/>
                </a:lnTo>
                <a:lnTo>
                  <a:pt x="388069" y="43317"/>
                </a:lnTo>
                <a:lnTo>
                  <a:pt x="393681" y="67282"/>
                </a:lnTo>
                <a:lnTo>
                  <a:pt x="394660" y="97966"/>
                </a:lnTo>
                <a:lnTo>
                  <a:pt x="393681" y="128614"/>
                </a:lnTo>
                <a:lnTo>
                  <a:pt x="388069" y="152583"/>
                </a:lnTo>
                <a:lnTo>
                  <a:pt x="373806" y="168195"/>
                </a:lnTo>
                <a:lnTo>
                  <a:pt x="346876" y="173772"/>
                </a:lnTo>
                <a:lnTo>
                  <a:pt x="405348" y="173772"/>
                </a:lnTo>
                <a:lnTo>
                  <a:pt x="406338" y="173026"/>
                </a:lnTo>
                <a:lnTo>
                  <a:pt x="418429" y="142610"/>
                </a:lnTo>
                <a:lnTo>
                  <a:pt x="421930" y="97966"/>
                </a:lnTo>
                <a:lnTo>
                  <a:pt x="418429" y="53323"/>
                </a:lnTo>
                <a:lnTo>
                  <a:pt x="406338" y="22906"/>
                </a:lnTo>
                <a:lnTo>
                  <a:pt x="405348" y="22160"/>
                </a:lnTo>
                <a:close/>
              </a:path>
              <a:path w="610235" h="196214">
                <a:moveTo>
                  <a:pt x="513523" y="35927"/>
                </a:moveTo>
                <a:lnTo>
                  <a:pt x="569495" y="178465"/>
                </a:lnTo>
                <a:lnTo>
                  <a:pt x="593399" y="195933"/>
                </a:lnTo>
                <a:lnTo>
                  <a:pt x="600245" y="194807"/>
                </a:lnTo>
                <a:lnTo>
                  <a:pt x="605434" y="191318"/>
                </a:lnTo>
                <a:lnTo>
                  <a:pt x="608725" y="185294"/>
                </a:lnTo>
                <a:lnTo>
                  <a:pt x="609876" y="176566"/>
                </a:lnTo>
                <a:lnTo>
                  <a:pt x="609876" y="159683"/>
                </a:lnTo>
                <a:lnTo>
                  <a:pt x="585566" y="159683"/>
                </a:lnTo>
                <a:lnTo>
                  <a:pt x="513523" y="35927"/>
                </a:lnTo>
                <a:close/>
              </a:path>
              <a:path w="610235" h="196214">
                <a:moveTo>
                  <a:pt x="478955" y="0"/>
                </a:moveTo>
                <a:lnTo>
                  <a:pt x="472126" y="1113"/>
                </a:lnTo>
                <a:lnTo>
                  <a:pt x="466905" y="4583"/>
                </a:lnTo>
                <a:lnTo>
                  <a:pt x="463568" y="10603"/>
                </a:lnTo>
                <a:lnTo>
                  <a:pt x="462395" y="19366"/>
                </a:lnTo>
                <a:lnTo>
                  <a:pt x="462395" y="193951"/>
                </a:lnTo>
                <a:lnTo>
                  <a:pt x="486692" y="193951"/>
                </a:lnTo>
                <a:lnTo>
                  <a:pt x="486692" y="35927"/>
                </a:lnTo>
                <a:lnTo>
                  <a:pt x="513523" y="35927"/>
                </a:lnTo>
                <a:lnTo>
                  <a:pt x="502680" y="17300"/>
                </a:lnTo>
                <a:lnTo>
                  <a:pt x="497317" y="9454"/>
                </a:lnTo>
                <a:lnTo>
                  <a:pt x="491713" y="4078"/>
                </a:lnTo>
                <a:lnTo>
                  <a:pt x="485661" y="988"/>
                </a:lnTo>
                <a:lnTo>
                  <a:pt x="478955" y="0"/>
                </a:lnTo>
                <a:close/>
              </a:path>
              <a:path w="610235" h="196214">
                <a:moveTo>
                  <a:pt x="609876" y="1982"/>
                </a:moveTo>
                <a:lnTo>
                  <a:pt x="585566" y="1982"/>
                </a:lnTo>
                <a:lnTo>
                  <a:pt x="585566" y="159683"/>
                </a:lnTo>
                <a:lnTo>
                  <a:pt x="609876" y="159683"/>
                </a:lnTo>
                <a:lnTo>
                  <a:pt x="609876" y="1982"/>
                </a:lnTo>
                <a:close/>
              </a:path>
            </a:pathLst>
          </a:custGeom>
          <a:solidFill>
            <a:srgbClr val="5C5B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1" name="bg object 101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9810422" y="10633855"/>
            <a:ext cx="521688" cy="540266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0088108" y="10877942"/>
            <a:ext cx="524601" cy="5430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5979" y="345068"/>
            <a:ext cx="18812141" cy="163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1" i="0">
                <a:solidFill>
                  <a:srgbClr val="2CAA5B"/>
                </a:solidFill>
                <a:latin typeface="Honeywell Sans"/>
                <a:cs typeface="Honeywell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270059"/>
            <a:ext cx="18093690" cy="93836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222415"/>
            <a:ext cx="6433312" cy="710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222415"/>
            <a:ext cx="4623943" cy="710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222415"/>
            <a:ext cx="4623943" cy="710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15915" y="5918036"/>
            <a:ext cx="1026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ARENA</a:t>
            </a:r>
            <a:r>
              <a:rPr sz="1600" spc="-6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NX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81621" y="5918036"/>
            <a:ext cx="1902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504F53"/>
                </a:solidFill>
                <a:latin typeface="Honeywell Sans"/>
                <a:cs typeface="Honeywell Sans"/>
              </a:rPr>
              <a:t>ENERGY</a:t>
            </a:r>
            <a:r>
              <a:rPr sz="1600" spc="-5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MANAGER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18045" y="5918036"/>
            <a:ext cx="8255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MOBILE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0756" y="4596166"/>
            <a:ext cx="3434079" cy="1652270"/>
          </a:xfrm>
          <a:prstGeom prst="rect">
            <a:avLst/>
          </a:prstGeom>
          <a:solidFill>
            <a:srgbClr val="EDEEEF"/>
          </a:solidFill>
        </p:spPr>
        <p:txBody>
          <a:bodyPr vert="horz" wrap="square" lIns="0" tIns="109220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860"/>
              </a:spcBef>
            </a:pPr>
            <a:r>
              <a:rPr sz="1300" b="1" spc="5" dirty="0">
                <a:solidFill>
                  <a:srgbClr val="68676C"/>
                </a:solidFill>
                <a:latin typeface="Flexo Light"/>
                <a:cs typeface="Flexo Light"/>
              </a:rPr>
              <a:t>Überwachung</a:t>
            </a:r>
            <a:r>
              <a:rPr sz="1300" b="1" spc="-10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300" b="1" spc="10" dirty="0">
                <a:solidFill>
                  <a:srgbClr val="68676C"/>
                </a:solidFill>
                <a:latin typeface="Flexo Light"/>
                <a:cs typeface="Flexo Light"/>
              </a:rPr>
              <a:t>&amp;</a:t>
            </a:r>
            <a:r>
              <a:rPr sz="1300" b="1" spc="-1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300" b="1" spc="5" dirty="0">
                <a:solidFill>
                  <a:srgbClr val="68676C"/>
                </a:solidFill>
                <a:latin typeface="Flexo Light"/>
                <a:cs typeface="Flexo Light"/>
              </a:rPr>
              <a:t>Energiemanager</a:t>
            </a:r>
            <a:endParaRPr sz="1300">
              <a:latin typeface="Flexo Light"/>
              <a:cs typeface="Flexo Light"/>
            </a:endParaRPr>
          </a:p>
          <a:p>
            <a:pPr marL="135255" marR="188595">
              <a:lnSpc>
                <a:spcPct val="108800"/>
              </a:lnSpc>
              <a:spcBef>
                <a:spcPts val="330"/>
              </a:spcBef>
            </a:pPr>
            <a:r>
              <a:rPr sz="900" b="0" spc="-25" dirty="0">
                <a:latin typeface="Myriad Pro Light"/>
                <a:cs typeface="Myriad Pro Light"/>
              </a:rPr>
              <a:t>ARENA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NX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von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CentraLine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ist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eine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leistungsstarke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Integrations-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und </a:t>
            </a:r>
            <a:r>
              <a:rPr sz="900" b="0" spc="-20" dirty="0">
                <a:latin typeface="Myriad Pro Light"/>
                <a:cs typeface="Myriad Pro Light"/>
              </a:rPr>
              <a:t> Überwachungsplattform,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die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eine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einheitliche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Sicht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auf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alle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Gebäude- 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teilsysteme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bietet.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Sie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reduziert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die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Komplexität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der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Verwaltung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ver- 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schiedener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Anwendungen,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maximiert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so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die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Betriebszeit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und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reduziert 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den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betrieblichen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Aufwand.</a:t>
            </a:r>
            <a:endParaRPr sz="900">
              <a:latin typeface="Myriad Pro Light"/>
              <a:cs typeface="Myriad Pro Light"/>
            </a:endParaRPr>
          </a:p>
          <a:p>
            <a:pPr marL="135255" marR="221615">
              <a:lnSpc>
                <a:spcPct val="108800"/>
              </a:lnSpc>
              <a:spcBef>
                <a:spcPts val="409"/>
              </a:spcBef>
            </a:pPr>
            <a:r>
              <a:rPr sz="900" b="0" spc="-25" dirty="0">
                <a:latin typeface="Myriad Pro Light"/>
                <a:cs typeface="Myriad Pro Light"/>
              </a:rPr>
              <a:t>ENERGY </a:t>
            </a:r>
            <a:r>
              <a:rPr sz="900" b="0" spc="-20" dirty="0">
                <a:latin typeface="Myriad Pro Light"/>
                <a:cs typeface="Myriad Pro Light"/>
              </a:rPr>
              <a:t>VISION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von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CentraLine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ist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ein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Erweiterungsmodul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der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Über- </a:t>
            </a:r>
            <a:r>
              <a:rPr sz="900" b="0" spc="-20" dirty="0">
                <a:latin typeface="Myriad Pro Light"/>
                <a:cs typeface="Myriad Pro Light"/>
              </a:rPr>
              <a:t> wachungsplattform,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das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Ihnen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noch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mehr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Kontrolle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über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die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Umwelt- </a:t>
            </a:r>
            <a:r>
              <a:rPr sz="900" b="0" spc="-20" dirty="0">
                <a:latin typeface="Myriad Pro Light"/>
                <a:cs typeface="Myriad Pro Light"/>
              </a:rPr>
              <a:t> freundlichkeit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und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Kosten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eines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Gebäudes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gibt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0756" y="6484742"/>
            <a:ext cx="3434079" cy="1652270"/>
          </a:xfrm>
          <a:prstGeom prst="rect">
            <a:avLst/>
          </a:prstGeom>
          <a:solidFill>
            <a:srgbClr val="EDEEEF"/>
          </a:solidFill>
        </p:spPr>
        <p:txBody>
          <a:bodyPr vert="horz" wrap="square" lIns="0" tIns="81915" rIns="0" bIns="0" rtlCol="0">
            <a:spAutoFit/>
          </a:bodyPr>
          <a:lstStyle/>
          <a:p>
            <a:pPr marL="135255" algn="just">
              <a:lnSpc>
                <a:spcPct val="100000"/>
              </a:lnSpc>
              <a:spcBef>
                <a:spcPts val="645"/>
              </a:spcBef>
            </a:pPr>
            <a:r>
              <a:rPr sz="1300" b="1" spc="5" dirty="0">
                <a:solidFill>
                  <a:srgbClr val="68676C"/>
                </a:solidFill>
                <a:latin typeface="Flexo Light"/>
                <a:cs typeface="Flexo Light"/>
              </a:rPr>
              <a:t>Integration</a:t>
            </a:r>
            <a:r>
              <a:rPr sz="1300" b="1" spc="10" dirty="0">
                <a:solidFill>
                  <a:srgbClr val="68676C"/>
                </a:solidFill>
                <a:latin typeface="Flexo Light"/>
                <a:cs typeface="Flexo Light"/>
              </a:rPr>
              <a:t> &amp;</a:t>
            </a:r>
            <a:r>
              <a:rPr sz="1300" b="1" spc="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300" b="1" spc="-5" dirty="0">
                <a:solidFill>
                  <a:srgbClr val="68676C"/>
                </a:solidFill>
                <a:latin typeface="Flexo Light"/>
                <a:cs typeface="Flexo Light"/>
              </a:rPr>
              <a:t>HVAC-Anlagensteuerung</a:t>
            </a:r>
            <a:endParaRPr sz="1300">
              <a:latin typeface="Flexo Light"/>
              <a:cs typeface="Flexo Light"/>
            </a:endParaRPr>
          </a:p>
          <a:p>
            <a:pPr marL="135255" marR="191770" algn="just">
              <a:lnSpc>
                <a:spcPct val="121900"/>
              </a:lnSpc>
              <a:spcBef>
                <a:spcPts val="330"/>
              </a:spcBef>
            </a:pPr>
            <a:r>
              <a:rPr sz="900" b="0" spc="-20" dirty="0">
                <a:latin typeface="Myriad Pro Light"/>
                <a:cs typeface="Myriad Pro Light"/>
              </a:rPr>
              <a:t>CentraLine bietet eine </a:t>
            </a:r>
            <a:r>
              <a:rPr sz="900" b="0" spc="-25" dirty="0">
                <a:latin typeface="Myriad Pro Light"/>
                <a:cs typeface="Myriad Pro Light"/>
              </a:rPr>
              <a:t>umfassende </a:t>
            </a:r>
            <a:r>
              <a:rPr sz="900" b="0" spc="-20" dirty="0">
                <a:latin typeface="Myriad Pro Light"/>
                <a:cs typeface="Myriad Pro Light"/>
              </a:rPr>
              <a:t>Reihe </a:t>
            </a:r>
            <a:r>
              <a:rPr sz="900" b="0" spc="-25" dirty="0">
                <a:latin typeface="Myriad Pro Light"/>
                <a:cs typeface="Myriad Pro Light"/>
              </a:rPr>
              <a:t>von </a:t>
            </a:r>
            <a:r>
              <a:rPr sz="900" b="0" spc="-20" dirty="0">
                <a:latin typeface="Myriad Pro Light"/>
                <a:cs typeface="Myriad Pro Light"/>
              </a:rPr>
              <a:t>HLK-Anlagenreglern, die 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den </a:t>
            </a:r>
            <a:r>
              <a:rPr sz="900" b="0" spc="-20" dirty="0">
                <a:latin typeface="Myriad Pro Light"/>
                <a:cs typeface="Myriad Pro Light"/>
              </a:rPr>
              <a:t>Energieverbrauch optimieren </a:t>
            </a:r>
            <a:r>
              <a:rPr sz="900" b="0" spc="-25" dirty="0">
                <a:latin typeface="Myriad Pro Light"/>
                <a:cs typeface="Myriad Pro Light"/>
              </a:rPr>
              <a:t>und </a:t>
            </a:r>
            <a:r>
              <a:rPr sz="900" b="0" spc="-20" dirty="0">
                <a:latin typeface="Myriad Pro Light"/>
                <a:cs typeface="Myriad Pro Light"/>
              </a:rPr>
              <a:t>die </a:t>
            </a:r>
            <a:r>
              <a:rPr sz="900" b="0" spc="-25" dirty="0">
                <a:latin typeface="Myriad Pro Light"/>
                <a:cs typeface="Myriad Pro Light"/>
              </a:rPr>
              <a:t>Lebensdauer von </a:t>
            </a:r>
            <a:r>
              <a:rPr sz="900" b="0" spc="-20" dirty="0">
                <a:latin typeface="Myriad Pro Light"/>
                <a:cs typeface="Myriad Pro Light"/>
              </a:rPr>
              <a:t>Heizungs- 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anlagen,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Kältemaschinen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und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Klimageräten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verlängern.</a:t>
            </a:r>
            <a:endParaRPr sz="900">
              <a:latin typeface="Myriad Pro Light"/>
              <a:cs typeface="Myriad Pro Light"/>
            </a:endParaRPr>
          </a:p>
          <a:p>
            <a:pPr marL="135255" marR="153670">
              <a:lnSpc>
                <a:spcPct val="121900"/>
              </a:lnSpc>
              <a:spcBef>
                <a:spcPts val="409"/>
              </a:spcBef>
            </a:pPr>
            <a:r>
              <a:rPr sz="900" b="0" spc="-25" dirty="0">
                <a:latin typeface="Myriad Pro Light"/>
                <a:cs typeface="Myriad Pro Light"/>
              </a:rPr>
              <a:t>Umfangreiche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Anwendungsbibliotheken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für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Heizungs-,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Lüftungs-,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0" dirty="0">
                <a:latin typeface="Myriad Pro Light"/>
                <a:cs typeface="Myriad Pro Light"/>
              </a:rPr>
              <a:t>Kli- </a:t>
            </a:r>
            <a:r>
              <a:rPr sz="900" b="0" spc="-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ma-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und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Kühllösungen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bieten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vorgeprüfte,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hocheffiziente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Algorithmen, 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die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eine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Senkung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des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Energieverbrauchs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um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bis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zu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30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%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ermöglichen.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0756" y="2707602"/>
            <a:ext cx="3434079" cy="1652270"/>
          </a:xfrm>
          <a:prstGeom prst="rect">
            <a:avLst/>
          </a:prstGeom>
          <a:solidFill>
            <a:srgbClr val="EDEEEF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805"/>
              </a:spcBef>
            </a:pPr>
            <a:r>
              <a:rPr sz="1300" b="1" spc="10" dirty="0">
                <a:solidFill>
                  <a:srgbClr val="68676C"/>
                </a:solidFill>
                <a:latin typeface="Flexo Light"/>
                <a:cs typeface="Flexo Light"/>
              </a:rPr>
              <a:t>Analytisches</a:t>
            </a:r>
            <a:r>
              <a:rPr sz="1300" b="1" spc="-2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300" b="1" spc="5" dirty="0">
                <a:solidFill>
                  <a:srgbClr val="68676C"/>
                </a:solidFill>
                <a:latin typeface="Flexo Light"/>
                <a:cs typeface="Flexo Light"/>
              </a:rPr>
              <a:t>Gebäude</a:t>
            </a:r>
            <a:endParaRPr sz="1300">
              <a:latin typeface="Flexo Light"/>
              <a:cs typeface="Flexo Light"/>
            </a:endParaRPr>
          </a:p>
          <a:p>
            <a:pPr marL="135255" marR="218440">
              <a:lnSpc>
                <a:spcPct val="108800"/>
              </a:lnSpc>
              <a:spcBef>
                <a:spcPts val="330"/>
              </a:spcBef>
            </a:pPr>
            <a:r>
              <a:rPr sz="900" b="0" spc="-25" dirty="0">
                <a:latin typeface="Myriad Pro Light"/>
                <a:cs typeface="Myriad Pro Light"/>
              </a:rPr>
              <a:t>Verändern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Sie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die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0" dirty="0">
                <a:latin typeface="Myriad Pro Light"/>
                <a:cs typeface="Myriad Pro Light"/>
              </a:rPr>
              <a:t>Art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und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Weise,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wie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Sie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0" dirty="0">
                <a:latin typeface="Myriad Pro Light"/>
                <a:cs typeface="Myriad Pro Light"/>
              </a:rPr>
              <a:t>Ihr</a:t>
            </a:r>
            <a:r>
              <a:rPr sz="900" b="0" spc="-25" dirty="0">
                <a:latin typeface="Myriad Pro Light"/>
                <a:cs typeface="Myriad Pro Light"/>
              </a:rPr>
              <a:t> Technologieunternehmen 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führen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-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mit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vernetzter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Transparenz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und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Kontrolle.</a:t>
            </a:r>
            <a:endParaRPr sz="900">
              <a:latin typeface="Myriad Pro Light"/>
              <a:cs typeface="Myriad Pro Light"/>
            </a:endParaRPr>
          </a:p>
          <a:p>
            <a:pPr marL="135255" marR="285750">
              <a:lnSpc>
                <a:spcPct val="108800"/>
              </a:lnSpc>
              <a:spcBef>
                <a:spcPts val="409"/>
              </a:spcBef>
            </a:pPr>
            <a:r>
              <a:rPr sz="900" b="0" spc="-20" dirty="0">
                <a:latin typeface="Myriad Pro Light"/>
                <a:cs typeface="Myriad Pro Light"/>
              </a:rPr>
              <a:t>Konnektivität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für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alle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Ihre</a:t>
            </a:r>
            <a:r>
              <a:rPr sz="900" b="0" spc="2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bestehenden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Systeme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und</a:t>
            </a:r>
            <a:r>
              <a:rPr sz="900" b="0" spc="2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Gebäude,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ohne </a:t>
            </a:r>
            <a:r>
              <a:rPr sz="900" b="0" spc="-20" dirty="0">
                <a:latin typeface="Myriad Pro Light"/>
                <a:cs typeface="Myriad Pro Light"/>
              </a:rPr>
              <a:t> dass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Sie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etwas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rückbauen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und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ersetzen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müssen.</a:t>
            </a:r>
            <a:endParaRPr sz="900">
              <a:latin typeface="Myriad Pro Light"/>
              <a:cs typeface="Myriad Pro Light"/>
            </a:endParaRPr>
          </a:p>
          <a:p>
            <a:pPr marL="135255">
              <a:lnSpc>
                <a:spcPct val="100000"/>
              </a:lnSpc>
              <a:spcBef>
                <a:spcPts val="505"/>
              </a:spcBef>
            </a:pPr>
            <a:r>
              <a:rPr sz="900" b="0" spc="-20" dirty="0">
                <a:latin typeface="Myriad Pro Light"/>
                <a:cs typeface="Myriad Pro Light"/>
              </a:rPr>
              <a:t>Steuern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Sie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Systeme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und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Gebäude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aus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der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Ferne,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von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jedem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Gerät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aus.</a:t>
            </a:r>
            <a:endParaRPr sz="900">
              <a:latin typeface="Myriad Pro Light"/>
              <a:cs typeface="Myriad Pro Light"/>
            </a:endParaRPr>
          </a:p>
          <a:p>
            <a:pPr marL="135255" marR="316230">
              <a:lnSpc>
                <a:spcPct val="108800"/>
              </a:lnSpc>
              <a:spcBef>
                <a:spcPts val="409"/>
              </a:spcBef>
            </a:pPr>
            <a:r>
              <a:rPr sz="900" b="0" spc="-15" dirty="0">
                <a:latin typeface="Myriad Pro Light"/>
                <a:cs typeface="Myriad Pro Light"/>
              </a:rPr>
              <a:t>Intelligente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Energieeinsparungen,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die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sich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auf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Unternehmensebene 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auswirken.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0756" y="8373305"/>
            <a:ext cx="3434079" cy="1652270"/>
          </a:xfrm>
          <a:prstGeom prst="rect">
            <a:avLst/>
          </a:prstGeom>
          <a:solidFill>
            <a:srgbClr val="EDEEEF"/>
          </a:solidFill>
        </p:spPr>
        <p:txBody>
          <a:bodyPr vert="horz" wrap="square" lIns="0" tIns="2095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165"/>
              </a:spcBef>
            </a:pPr>
            <a:r>
              <a:rPr sz="1300" b="1" spc="5" dirty="0">
                <a:solidFill>
                  <a:srgbClr val="68676C"/>
                </a:solidFill>
                <a:latin typeface="Flexo Light"/>
                <a:cs typeface="Flexo Light"/>
              </a:rPr>
              <a:t>Raum-Management</a:t>
            </a:r>
            <a:endParaRPr sz="1300">
              <a:latin typeface="Flexo Light"/>
              <a:cs typeface="Flexo Light"/>
            </a:endParaRPr>
          </a:p>
          <a:p>
            <a:pPr marL="143510" marR="160655">
              <a:lnSpc>
                <a:spcPct val="108800"/>
              </a:lnSpc>
              <a:spcBef>
                <a:spcPts val="330"/>
              </a:spcBef>
            </a:pPr>
            <a:r>
              <a:rPr sz="900" b="0" spc="-35" dirty="0">
                <a:latin typeface="Myriad Pro Light"/>
                <a:cs typeface="Myriad Pro Light"/>
              </a:rPr>
              <a:t>CentraLine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bietet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eine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Vielzahl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von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konfigurierbaren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und</a:t>
            </a:r>
            <a:r>
              <a:rPr sz="900" b="0" spc="-25" dirty="0">
                <a:latin typeface="Myriad Pro Light"/>
                <a:cs typeface="Myriad Pro Light"/>
              </a:rPr>
              <a:t> frei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programmier- </a:t>
            </a:r>
            <a:r>
              <a:rPr sz="900" b="0" spc="-35" dirty="0">
                <a:latin typeface="Myriad Pro Light"/>
                <a:cs typeface="Myriad Pro Light"/>
              </a:rPr>
              <a:t> baren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Raumreglern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für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45" dirty="0">
                <a:latin typeface="Myriad Pro Light"/>
                <a:cs typeface="Myriad Pro Light"/>
              </a:rPr>
              <a:t>HLK-Raumanwendungen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(z.B.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Gebläsekonvektoren, </a:t>
            </a:r>
            <a:r>
              <a:rPr sz="900" b="0" spc="-3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Kühldecken,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Warmwasserheizungen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oder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50" dirty="0">
                <a:latin typeface="Myriad Pro Light"/>
                <a:cs typeface="Myriad Pro Light"/>
              </a:rPr>
              <a:t>VAV-Anwendungen),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die 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leistungsorientiertes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Engineering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mit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Niagara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eXtended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(NX)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bieten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und </a:t>
            </a:r>
            <a:r>
              <a:rPr sz="900" b="0" spc="-35" dirty="0">
                <a:latin typeface="Myriad Pro Light"/>
                <a:cs typeface="Myriad Pro Light"/>
              </a:rPr>
              <a:t> </a:t>
            </a:r>
            <a:r>
              <a:rPr sz="900" b="0" spc="-45" dirty="0">
                <a:latin typeface="Myriad Pro Light"/>
                <a:cs typeface="Myriad Pro Light"/>
              </a:rPr>
              <a:t>S</a:t>
            </a:r>
            <a:r>
              <a:rPr sz="900" b="0" spc="-30" dirty="0">
                <a:latin typeface="Myriad Pro Light"/>
                <a:cs typeface="Myriad Pro Light"/>
              </a:rPr>
              <a:t>i</a:t>
            </a:r>
            <a:r>
              <a:rPr sz="900" b="0" spc="-40" dirty="0">
                <a:latin typeface="Myriad Pro Light"/>
                <a:cs typeface="Myriad Pro Light"/>
              </a:rPr>
              <a:t>n</a:t>
            </a:r>
            <a:r>
              <a:rPr sz="900" b="0" spc="-45" dirty="0">
                <a:latin typeface="Myriad Pro Light"/>
                <a:cs typeface="Myriad Pro Light"/>
              </a:rPr>
              <a:t>g</a:t>
            </a:r>
            <a:r>
              <a:rPr sz="900" b="0" spc="-25" dirty="0">
                <a:latin typeface="Myriad Pro Light"/>
                <a:cs typeface="Myriad Pro Light"/>
              </a:rPr>
              <a:t>l</a:t>
            </a:r>
            <a:r>
              <a:rPr sz="900" b="0" spc="-15" dirty="0">
                <a:latin typeface="Myriad Pro Light"/>
                <a:cs typeface="Myriad Pro Light"/>
              </a:rPr>
              <a:t>e</a:t>
            </a:r>
            <a:r>
              <a:rPr sz="900" b="0" spc="-70" dirty="0">
                <a:latin typeface="Myriad Pro Light"/>
                <a:cs typeface="Myriad Pro Light"/>
              </a:rPr>
              <a:t>-</a:t>
            </a:r>
            <a:r>
              <a:rPr sz="900" b="0" spc="-85" dirty="0">
                <a:latin typeface="Myriad Pro Light"/>
                <a:cs typeface="Myriad Pro Light"/>
              </a:rPr>
              <a:t>T</a:t>
            </a:r>
            <a:r>
              <a:rPr sz="900" b="0" spc="-30" dirty="0">
                <a:latin typeface="Myriad Pro Light"/>
                <a:cs typeface="Myriad Pro Light"/>
              </a:rPr>
              <a:t>o</a:t>
            </a:r>
            <a:r>
              <a:rPr sz="900" b="0" spc="-25" dirty="0">
                <a:latin typeface="Myriad Pro Light"/>
                <a:cs typeface="Myriad Pro Light"/>
              </a:rPr>
              <a:t>ol</a:t>
            </a:r>
            <a:r>
              <a:rPr sz="900" b="0" spc="-20" dirty="0">
                <a:latin typeface="Myriad Pro Light"/>
                <a:cs typeface="Myriad Pro Light"/>
              </a:rPr>
              <a:t>-</a:t>
            </a:r>
            <a:r>
              <a:rPr sz="900" b="0" spc="-45" dirty="0">
                <a:latin typeface="Myriad Pro Light"/>
                <a:cs typeface="Myriad Pro Light"/>
              </a:rPr>
              <a:t>E</a:t>
            </a:r>
            <a:r>
              <a:rPr sz="900" b="0" spc="-40" dirty="0">
                <a:latin typeface="Myriad Pro Light"/>
                <a:cs typeface="Myriad Pro Light"/>
              </a:rPr>
              <a:t>n</a:t>
            </a:r>
            <a:r>
              <a:rPr sz="900" b="0" spc="-35" dirty="0">
                <a:latin typeface="Myriad Pro Light"/>
                <a:cs typeface="Myriad Pro Light"/>
              </a:rPr>
              <a:t>gi</a:t>
            </a:r>
            <a:r>
              <a:rPr sz="900" b="0" spc="-40" dirty="0">
                <a:latin typeface="Myriad Pro Light"/>
                <a:cs typeface="Myriad Pro Light"/>
              </a:rPr>
              <a:t>n</a:t>
            </a:r>
            <a:r>
              <a:rPr sz="900" b="0" spc="-25" dirty="0">
                <a:latin typeface="Myriad Pro Light"/>
                <a:cs typeface="Myriad Pro Light"/>
              </a:rPr>
              <a:t>e</a:t>
            </a:r>
            <a:r>
              <a:rPr sz="900" b="0" spc="-40" dirty="0">
                <a:latin typeface="Myriad Pro Light"/>
                <a:cs typeface="Myriad Pro Light"/>
              </a:rPr>
              <a:t>e</a:t>
            </a:r>
            <a:r>
              <a:rPr sz="900" b="0" spc="-30" dirty="0">
                <a:latin typeface="Myriad Pro Light"/>
                <a:cs typeface="Myriad Pro Light"/>
              </a:rPr>
              <a:t>ri</a:t>
            </a:r>
            <a:r>
              <a:rPr sz="900" b="0" spc="-40" dirty="0">
                <a:latin typeface="Myriad Pro Light"/>
                <a:cs typeface="Myriad Pro Light"/>
              </a:rPr>
              <a:t>n</a:t>
            </a:r>
            <a:r>
              <a:rPr sz="900" b="0" spc="-30" dirty="0">
                <a:latin typeface="Myriad Pro Light"/>
                <a:cs typeface="Myriad Pro Light"/>
              </a:rPr>
              <a:t>g i</a:t>
            </a:r>
            <a:r>
              <a:rPr sz="900" b="0" spc="-45" dirty="0">
                <a:latin typeface="Myriad Pro Light"/>
                <a:cs typeface="Myriad Pro Light"/>
              </a:rPr>
              <a:t>m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ge</a:t>
            </a:r>
            <a:r>
              <a:rPr sz="900" b="0" spc="-25" dirty="0">
                <a:latin typeface="Myriad Pro Light"/>
                <a:cs typeface="Myriad Pro Light"/>
              </a:rPr>
              <a:t>s</a:t>
            </a:r>
            <a:r>
              <a:rPr sz="900" b="0" spc="-40" dirty="0">
                <a:latin typeface="Myriad Pro Light"/>
                <a:cs typeface="Myriad Pro Light"/>
              </a:rPr>
              <a:t>a</a:t>
            </a:r>
            <a:r>
              <a:rPr sz="900" b="0" spc="-65" dirty="0">
                <a:latin typeface="Myriad Pro Light"/>
                <a:cs typeface="Myriad Pro Light"/>
              </a:rPr>
              <a:t>m</a:t>
            </a:r>
            <a:r>
              <a:rPr sz="900" b="0" spc="-45" dirty="0">
                <a:latin typeface="Myriad Pro Light"/>
                <a:cs typeface="Myriad Pro Light"/>
              </a:rPr>
              <a:t>t</a:t>
            </a:r>
            <a:r>
              <a:rPr sz="900" b="0" spc="-40" dirty="0">
                <a:latin typeface="Myriad Pro Light"/>
                <a:cs typeface="Myriad Pro Light"/>
              </a:rPr>
              <a:t>e</a:t>
            </a:r>
            <a:r>
              <a:rPr sz="900" b="0" spc="-30" dirty="0">
                <a:latin typeface="Myriad Pro Light"/>
                <a:cs typeface="Myriad Pro Light"/>
              </a:rPr>
              <a:t>n </a:t>
            </a:r>
            <a:r>
              <a:rPr sz="900" b="0" spc="-35" dirty="0">
                <a:latin typeface="Myriad Pro Light"/>
                <a:cs typeface="Myriad Pro Light"/>
              </a:rPr>
              <a:t>G</a:t>
            </a:r>
            <a:r>
              <a:rPr sz="900" b="0" spc="-40" dirty="0">
                <a:latin typeface="Myriad Pro Light"/>
                <a:cs typeface="Myriad Pro Light"/>
              </a:rPr>
              <a:t>e</a:t>
            </a:r>
            <a:r>
              <a:rPr sz="900" b="0" spc="-35" dirty="0">
                <a:latin typeface="Myriad Pro Light"/>
                <a:cs typeface="Myriad Pro Light"/>
              </a:rPr>
              <a:t>b</a:t>
            </a:r>
            <a:r>
              <a:rPr sz="900" b="0" spc="-40" dirty="0">
                <a:latin typeface="Myriad Pro Light"/>
                <a:cs typeface="Myriad Pro Light"/>
              </a:rPr>
              <a:t>äud</a:t>
            </a:r>
            <a:r>
              <a:rPr sz="900" b="0" spc="-45" dirty="0">
                <a:latin typeface="Myriad Pro Light"/>
                <a:cs typeface="Myriad Pro Light"/>
              </a:rPr>
              <a:t>eman</a:t>
            </a:r>
            <a:r>
              <a:rPr sz="900" b="0" spc="-40" dirty="0">
                <a:latin typeface="Myriad Pro Light"/>
                <a:cs typeface="Myriad Pro Light"/>
              </a:rPr>
              <a:t>age</a:t>
            </a:r>
            <a:r>
              <a:rPr sz="900" b="0" spc="-50" dirty="0">
                <a:latin typeface="Myriad Pro Light"/>
                <a:cs typeface="Myriad Pro Light"/>
              </a:rPr>
              <a:t>m</a:t>
            </a:r>
            <a:r>
              <a:rPr sz="900" b="0" spc="-40" dirty="0">
                <a:latin typeface="Myriad Pro Light"/>
                <a:cs typeface="Myriad Pro Light"/>
              </a:rPr>
              <a:t>e</a:t>
            </a:r>
            <a:r>
              <a:rPr sz="900" b="0" spc="-50" dirty="0">
                <a:latin typeface="Myriad Pro Light"/>
                <a:cs typeface="Myriad Pro Light"/>
              </a:rPr>
              <a:t>n</a:t>
            </a:r>
            <a:r>
              <a:rPr sz="900" b="0" spc="-20" dirty="0">
                <a:latin typeface="Myriad Pro Light"/>
                <a:cs typeface="Myriad Pro Light"/>
              </a:rPr>
              <a:t>ts</a:t>
            </a:r>
            <a:r>
              <a:rPr sz="900" b="0" spc="-35" dirty="0">
                <a:latin typeface="Myriad Pro Light"/>
                <a:cs typeface="Myriad Pro Light"/>
              </a:rPr>
              <a:t>y</a:t>
            </a:r>
            <a:r>
              <a:rPr sz="900" b="0" spc="-20" dirty="0">
                <a:latin typeface="Myriad Pro Light"/>
                <a:cs typeface="Myriad Pro Light"/>
              </a:rPr>
              <a:t>s</a:t>
            </a:r>
            <a:r>
              <a:rPr sz="900" b="0" spc="-45" dirty="0">
                <a:latin typeface="Myriad Pro Light"/>
                <a:cs typeface="Myriad Pro Light"/>
              </a:rPr>
              <a:t>t</a:t>
            </a:r>
            <a:r>
              <a:rPr sz="900" b="0" spc="-40" dirty="0">
                <a:latin typeface="Myriad Pro Light"/>
                <a:cs typeface="Myriad Pro Light"/>
              </a:rPr>
              <a:t>em  </a:t>
            </a:r>
            <a:r>
              <a:rPr sz="900" b="0" spc="-35" dirty="0">
                <a:latin typeface="Myriad Pro Light"/>
                <a:cs typeface="Myriad Pro Light"/>
              </a:rPr>
              <a:t>ermöglichen.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Skalierbare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und</a:t>
            </a:r>
            <a:r>
              <a:rPr sz="900" b="0" spc="-25" dirty="0">
                <a:latin typeface="Myriad Pro Light"/>
                <a:cs typeface="Myriad Pro Light"/>
              </a:rPr>
              <a:t> flexible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Integrationsoptionen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ermöglichen 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eine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bedarfsgerechte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Steuerung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von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HLK,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Licht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und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Jalousien,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was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nicht 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nur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hohe</a:t>
            </a:r>
            <a:r>
              <a:rPr sz="900" b="0" spc="-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Energiekosteneinsparungen,</a:t>
            </a:r>
            <a:r>
              <a:rPr sz="900" b="0" spc="-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sondern</a:t>
            </a:r>
            <a:r>
              <a:rPr sz="900" b="0" spc="-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auch</a:t>
            </a:r>
            <a:r>
              <a:rPr sz="900" b="0" spc="-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eine</a:t>
            </a:r>
            <a:r>
              <a:rPr sz="900" b="0" spc="-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Maximierung 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von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Komfort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und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Wohlbefinden</a:t>
            </a:r>
            <a:r>
              <a:rPr sz="900" b="0" spc="-3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ermöglicht.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0756" y="10261869"/>
            <a:ext cx="3434079" cy="1652270"/>
          </a:xfrm>
          <a:prstGeom prst="rect">
            <a:avLst/>
          </a:prstGeom>
          <a:solidFill>
            <a:srgbClr val="EDEEEF"/>
          </a:solidFill>
        </p:spPr>
        <p:txBody>
          <a:bodyPr vert="horz" wrap="square" lIns="0" tIns="95250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750"/>
              </a:spcBef>
            </a:pPr>
            <a:r>
              <a:rPr sz="1300" b="1" spc="5" dirty="0">
                <a:solidFill>
                  <a:srgbClr val="68676C"/>
                </a:solidFill>
                <a:latin typeface="Flexo Light"/>
                <a:cs typeface="Flexo Light"/>
              </a:rPr>
              <a:t>Integration</a:t>
            </a:r>
            <a:endParaRPr sz="1300">
              <a:latin typeface="Flexo Light"/>
              <a:cs typeface="Flexo Light"/>
            </a:endParaRPr>
          </a:p>
          <a:p>
            <a:pPr marL="135255" marR="405765" algn="just">
              <a:lnSpc>
                <a:spcPct val="108800"/>
              </a:lnSpc>
              <a:spcBef>
                <a:spcPts val="330"/>
              </a:spcBef>
            </a:pPr>
            <a:r>
              <a:rPr sz="900" b="0" spc="-20" dirty="0">
                <a:latin typeface="Myriad Pro Light"/>
                <a:cs typeface="Myriad Pro Light"/>
              </a:rPr>
              <a:t>CentraLine </a:t>
            </a:r>
            <a:r>
              <a:rPr sz="900" b="0" spc="-15" dirty="0">
                <a:latin typeface="Myriad Pro Light"/>
                <a:cs typeface="Myriad Pro Light"/>
              </a:rPr>
              <a:t>integriert alle </a:t>
            </a:r>
            <a:r>
              <a:rPr sz="900" b="0" spc="-25" dirty="0">
                <a:latin typeface="Myriad Pro Light"/>
                <a:cs typeface="Myriad Pro Light"/>
              </a:rPr>
              <a:t>Gebäudemanagementsysteme wie </a:t>
            </a:r>
            <a:r>
              <a:rPr sz="900" b="0" spc="-15" dirty="0">
                <a:latin typeface="Myriad Pro Light"/>
                <a:cs typeface="Myriad Pro Light"/>
              </a:rPr>
              <a:t>HLK, 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Beleuchtung, Beschattung, Brand-, Rauch- </a:t>
            </a:r>
            <a:r>
              <a:rPr sz="900" b="0" spc="-25" dirty="0">
                <a:latin typeface="Myriad Pro Light"/>
                <a:cs typeface="Myriad Pro Light"/>
              </a:rPr>
              <a:t>und </a:t>
            </a:r>
            <a:r>
              <a:rPr sz="900" b="0" spc="-20" dirty="0">
                <a:latin typeface="Myriad Pro Light"/>
                <a:cs typeface="Myriad Pro Light"/>
              </a:rPr>
              <a:t>Einbruchmeldung, 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Videoüberwachung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und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Zugangskontrolle.</a:t>
            </a:r>
            <a:endParaRPr sz="900">
              <a:latin typeface="Myriad Pro Light"/>
              <a:cs typeface="Myriad Pro Light"/>
            </a:endParaRPr>
          </a:p>
          <a:p>
            <a:pPr marL="135255" marR="330200" algn="just">
              <a:lnSpc>
                <a:spcPct val="108800"/>
              </a:lnSpc>
              <a:spcBef>
                <a:spcPts val="409"/>
              </a:spcBef>
            </a:pPr>
            <a:r>
              <a:rPr sz="900" b="0" spc="-20" dirty="0">
                <a:latin typeface="Myriad Pro Light"/>
                <a:cs typeface="Myriad Pro Light"/>
              </a:rPr>
              <a:t>Die drahtlosen </a:t>
            </a:r>
            <a:r>
              <a:rPr sz="900" b="0" spc="-25" dirty="0">
                <a:latin typeface="Myriad Pro Light"/>
                <a:cs typeface="Myriad Pro Light"/>
              </a:rPr>
              <a:t>Sensoren </a:t>
            </a:r>
            <a:r>
              <a:rPr sz="900" b="0" spc="-20" dirty="0">
                <a:latin typeface="Myriad Pro Light"/>
                <a:cs typeface="Myriad Pro Light"/>
              </a:rPr>
              <a:t>bieten erhebliche Vorteile in </a:t>
            </a:r>
            <a:r>
              <a:rPr sz="900" b="0" spc="-25" dirty="0">
                <a:latin typeface="Myriad Pro Light"/>
                <a:cs typeface="Myriad Pro Light"/>
              </a:rPr>
              <a:t>Bezug </a:t>
            </a:r>
            <a:r>
              <a:rPr sz="900" b="0" spc="-20" dirty="0">
                <a:latin typeface="Myriad Pro Light"/>
                <a:cs typeface="Myriad Pro Light"/>
              </a:rPr>
              <a:t>auf die 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einfache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Installation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und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die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Kosten.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0756" y="12150433"/>
            <a:ext cx="3434079" cy="1652270"/>
          </a:xfrm>
          <a:prstGeom prst="rect">
            <a:avLst/>
          </a:prstGeom>
          <a:solidFill>
            <a:srgbClr val="EDEEEF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805"/>
              </a:spcBef>
            </a:pPr>
            <a:r>
              <a:rPr sz="1300" b="1" spc="5" dirty="0">
                <a:solidFill>
                  <a:srgbClr val="68676C"/>
                </a:solidFill>
                <a:latin typeface="Flexo Light"/>
                <a:cs typeface="Flexo Light"/>
              </a:rPr>
              <a:t>Feldgeräte</a:t>
            </a:r>
            <a:endParaRPr sz="1300">
              <a:latin typeface="Flexo Light"/>
              <a:cs typeface="Flexo Light"/>
            </a:endParaRPr>
          </a:p>
          <a:p>
            <a:pPr marL="135255" marR="127000" algn="just">
              <a:lnSpc>
                <a:spcPct val="108800"/>
              </a:lnSpc>
              <a:spcBef>
                <a:spcPts val="330"/>
              </a:spcBef>
            </a:pPr>
            <a:r>
              <a:rPr sz="900" b="0" spc="-20" dirty="0">
                <a:latin typeface="Myriad Pro Light"/>
                <a:cs typeface="Myriad Pro Light"/>
              </a:rPr>
              <a:t>Die Kontrolle der </a:t>
            </a:r>
            <a:r>
              <a:rPr sz="900" b="0" spc="-15" dirty="0">
                <a:latin typeface="Myriad Pro Light"/>
                <a:cs typeface="Myriad Pro Light"/>
              </a:rPr>
              <a:t>Effizienz </a:t>
            </a:r>
            <a:r>
              <a:rPr sz="900" b="0" spc="-20" dirty="0">
                <a:latin typeface="Myriad Pro Light"/>
                <a:cs typeface="Myriad Pro Light"/>
              </a:rPr>
              <a:t>eines </a:t>
            </a:r>
            <a:r>
              <a:rPr sz="900" b="0" spc="-25" dirty="0">
                <a:latin typeface="Myriad Pro Light"/>
                <a:cs typeface="Myriad Pro Light"/>
              </a:rPr>
              <a:t>Systems hängt </a:t>
            </a:r>
            <a:r>
              <a:rPr sz="900" b="0" spc="-20" dirty="0">
                <a:latin typeface="Myriad Pro Light"/>
                <a:cs typeface="Myriad Pro Light"/>
              </a:rPr>
              <a:t>in </a:t>
            </a:r>
            <a:r>
              <a:rPr sz="900" b="0" spc="-30" dirty="0">
                <a:latin typeface="Myriad Pro Light"/>
                <a:cs typeface="Myriad Pro Light"/>
              </a:rPr>
              <a:t>hohem </a:t>
            </a:r>
            <a:r>
              <a:rPr sz="900" b="0" spc="-25" dirty="0">
                <a:latin typeface="Myriad Pro Light"/>
                <a:cs typeface="Myriad Pro Light"/>
              </a:rPr>
              <a:t>Maße von </a:t>
            </a:r>
            <a:r>
              <a:rPr sz="900" b="0" spc="-20" dirty="0">
                <a:latin typeface="Myriad Pro Light"/>
                <a:cs typeface="Myriad Pro Light"/>
              </a:rPr>
              <a:t>der 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Qualität der angeschlossenen </a:t>
            </a:r>
            <a:r>
              <a:rPr sz="900" b="0" spc="-25" dirty="0">
                <a:latin typeface="Myriad Pro Light"/>
                <a:cs typeface="Myriad Pro Light"/>
              </a:rPr>
              <a:t>Feldgeräte und den von </a:t>
            </a:r>
            <a:r>
              <a:rPr sz="900" b="0" spc="-20" dirty="0">
                <a:latin typeface="Myriad Pro Light"/>
                <a:cs typeface="Myriad Pro Light"/>
              </a:rPr>
              <a:t>ihnen </a:t>
            </a:r>
            <a:r>
              <a:rPr sz="900" b="0" spc="-15" dirty="0">
                <a:latin typeface="Myriad Pro Light"/>
                <a:cs typeface="Myriad Pro Light"/>
              </a:rPr>
              <a:t>gelieferten 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Informationen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ab.</a:t>
            </a:r>
            <a:endParaRPr sz="900">
              <a:latin typeface="Myriad Pro Light"/>
              <a:cs typeface="Myriad Pro Light"/>
            </a:endParaRPr>
          </a:p>
          <a:p>
            <a:pPr marL="135255" algn="just">
              <a:lnSpc>
                <a:spcPct val="100000"/>
              </a:lnSpc>
              <a:spcBef>
                <a:spcPts val="505"/>
              </a:spcBef>
            </a:pPr>
            <a:r>
              <a:rPr sz="900" b="0" spc="-20" dirty="0">
                <a:latin typeface="Myriad Pro Light"/>
                <a:cs typeface="Myriad Pro Light"/>
              </a:rPr>
              <a:t>CentraLine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bietet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ein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komplettes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Sortiment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Feldgeräten,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darunter: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67636" y="7590442"/>
            <a:ext cx="11722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HAWK</a:t>
            </a:r>
            <a:r>
              <a:rPr sz="1600" spc="-6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8000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620081" y="7589688"/>
            <a:ext cx="1622425" cy="273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dirty="0">
                <a:solidFill>
                  <a:srgbClr val="504F53"/>
                </a:solidFill>
                <a:latin typeface="Honeywell Sans"/>
                <a:cs typeface="Honeywell Sans"/>
              </a:rPr>
              <a:t>EAGLEHAWK</a:t>
            </a:r>
            <a:r>
              <a:rPr sz="1600" spc="-4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15" dirty="0">
                <a:solidFill>
                  <a:srgbClr val="504F53"/>
                </a:solidFill>
                <a:latin typeface="Honeywell Sans"/>
                <a:cs typeface="Honeywell Sans"/>
              </a:rPr>
              <a:t>NX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48046" y="9488338"/>
            <a:ext cx="8248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MERLIN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132569" y="10391140"/>
            <a:ext cx="827405" cy="47244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415"/>
              </a:spcBef>
            </a:pPr>
            <a:r>
              <a:rPr sz="1600" b="1" spc="-5" dirty="0">
                <a:solidFill>
                  <a:srgbClr val="504F53"/>
                </a:solidFill>
                <a:latin typeface="Honeywell Sans"/>
                <a:cs typeface="Honeywell Sans"/>
              </a:rPr>
              <a:t>Fire &amp; </a:t>
            </a:r>
            <a:r>
              <a:rPr sz="1600" b="1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b="1" spc="-5" dirty="0">
                <a:solidFill>
                  <a:srgbClr val="504F53"/>
                </a:solidFill>
                <a:latin typeface="Honeywell Sans"/>
                <a:cs typeface="Honeywell Sans"/>
              </a:rPr>
              <a:t>Securi</a:t>
            </a:r>
            <a:r>
              <a:rPr sz="1600" b="1" spc="15" dirty="0">
                <a:solidFill>
                  <a:srgbClr val="504F53"/>
                </a:solidFill>
                <a:latin typeface="Honeywell Sans"/>
                <a:cs typeface="Honeywell Sans"/>
              </a:rPr>
              <a:t>t</a:t>
            </a:r>
            <a:r>
              <a:rPr sz="1600" b="1" spc="-5" dirty="0">
                <a:solidFill>
                  <a:srgbClr val="504F53"/>
                </a:solidFill>
                <a:latin typeface="Honeywell Sans"/>
                <a:cs typeface="Honeywell Sans"/>
              </a:rPr>
              <a:t>y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133035" y="10391140"/>
            <a:ext cx="5727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504F53"/>
                </a:solidFill>
                <a:latin typeface="Honeywell Sans"/>
                <a:cs typeface="Honeywell Sans"/>
              </a:rPr>
              <a:t>Video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097651" y="13000037"/>
            <a:ext cx="1555750" cy="715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300"/>
              </a:lnSpc>
              <a:spcBef>
                <a:spcPts val="125"/>
              </a:spcBef>
            </a:pPr>
            <a:r>
              <a:rPr sz="1100" b="1" spc="-10" dirty="0">
                <a:solidFill>
                  <a:srgbClr val="504F53"/>
                </a:solidFill>
                <a:latin typeface="Myriad Pro"/>
                <a:cs typeface="Myriad Pro"/>
              </a:rPr>
              <a:t>Variabler</a:t>
            </a:r>
            <a:r>
              <a:rPr sz="1100" b="1" spc="-45" dirty="0">
                <a:solidFill>
                  <a:srgbClr val="504F53"/>
                </a:solidFill>
                <a:latin typeface="Myriad Pro"/>
                <a:cs typeface="Myriad Pro"/>
              </a:rPr>
              <a:t> </a:t>
            </a:r>
            <a:r>
              <a:rPr sz="1100" b="1" spc="-5" dirty="0">
                <a:solidFill>
                  <a:srgbClr val="504F53"/>
                </a:solidFill>
                <a:latin typeface="Myriad Pro"/>
                <a:cs typeface="Myriad Pro"/>
              </a:rPr>
              <a:t>Drehzahlregler</a:t>
            </a:r>
            <a:endParaRPr sz="1100">
              <a:latin typeface="Myriad Pro"/>
              <a:cs typeface="Myriad Pro"/>
            </a:endParaRPr>
          </a:p>
          <a:p>
            <a:pPr marL="12700" marR="128270">
              <a:lnSpc>
                <a:spcPts val="1030"/>
              </a:lnSpc>
              <a:spcBef>
                <a:spcPts val="10"/>
              </a:spcBef>
            </a:pPr>
            <a:r>
              <a:rPr sz="850" b="0" spc="-25" dirty="0">
                <a:latin typeface="Myriad Pro Light"/>
                <a:cs typeface="Myriad Pro Light"/>
              </a:rPr>
              <a:t>Die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Palette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beginnt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bei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3,3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Ampere </a:t>
            </a:r>
            <a:r>
              <a:rPr sz="850" b="0" spc="-17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und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r</a:t>
            </a:r>
            <a:r>
              <a:rPr sz="850" b="0" spc="-25" dirty="0">
                <a:latin typeface="Myriad Pro Light"/>
                <a:cs typeface="Myriad Pro Light"/>
              </a:rPr>
              <a:t>eicht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bis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310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Ampere</a:t>
            </a:r>
            <a:r>
              <a:rPr sz="850" b="0" spc="-10" dirty="0">
                <a:latin typeface="Myriad Pro Light"/>
                <a:cs typeface="Myriad Pro Light"/>
              </a:rPr>
              <a:t>.</a:t>
            </a:r>
            <a:endParaRPr sz="850">
              <a:latin typeface="Myriad Pro Light"/>
              <a:cs typeface="Myriad Pro Light"/>
            </a:endParaRPr>
          </a:p>
          <a:p>
            <a:pPr marL="12700" marR="53340">
              <a:lnSpc>
                <a:spcPts val="1030"/>
              </a:lnSpc>
              <a:spcBef>
                <a:spcPts val="10"/>
              </a:spcBef>
            </a:pPr>
            <a:r>
              <a:rPr sz="850" b="0" spc="-25" dirty="0">
                <a:latin typeface="Myriad Pro Light"/>
                <a:cs typeface="Myriad Pro Light"/>
              </a:rPr>
              <a:t>Die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Ant</a:t>
            </a:r>
            <a:r>
              <a:rPr sz="850" b="0" spc="-15" dirty="0">
                <a:latin typeface="Myriad Pro Light"/>
                <a:cs typeface="Myriad Pro Light"/>
              </a:rPr>
              <a:t>r</a:t>
            </a:r>
            <a:r>
              <a:rPr sz="850" b="0" spc="-25" dirty="0">
                <a:latin typeface="Myriad Pro Light"/>
                <a:cs typeface="Myriad Pro Light"/>
              </a:rPr>
              <a:t>iebe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sind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in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den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Schutza</a:t>
            </a:r>
            <a:r>
              <a:rPr sz="850" b="0" dirty="0">
                <a:latin typeface="Myriad Pro Light"/>
                <a:cs typeface="Myriad Pro Light"/>
              </a:rPr>
              <a:t>r</a:t>
            </a:r>
            <a:r>
              <a:rPr sz="850" b="0" spc="-25" dirty="0">
                <a:latin typeface="Myriad Pro Light"/>
                <a:cs typeface="Myriad Pro Light"/>
              </a:rPr>
              <a:t>ten  IP21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und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IP54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e</a:t>
            </a:r>
            <a:r>
              <a:rPr sz="850" b="0" spc="-15" dirty="0">
                <a:latin typeface="Myriad Pro Light"/>
                <a:cs typeface="Myriad Pro Light"/>
              </a:rPr>
              <a:t>r</a:t>
            </a:r>
            <a:r>
              <a:rPr sz="850" b="0" spc="-20" dirty="0">
                <a:latin typeface="Myriad Pro Light"/>
                <a:cs typeface="Myriad Pro Light"/>
              </a:rPr>
              <a:t>hältlich.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953169" y="12998822"/>
            <a:ext cx="3041650" cy="715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300"/>
              </a:lnSpc>
              <a:spcBef>
                <a:spcPts val="125"/>
              </a:spcBef>
            </a:pPr>
            <a:r>
              <a:rPr sz="1100" b="1" spc="-15" dirty="0">
                <a:solidFill>
                  <a:srgbClr val="504F53"/>
                </a:solidFill>
                <a:latin typeface="Myriad Pro"/>
                <a:cs typeface="Myriad Pro"/>
              </a:rPr>
              <a:t>Ventile</a:t>
            </a:r>
            <a:r>
              <a:rPr sz="1100" b="1" spc="-10" dirty="0">
                <a:solidFill>
                  <a:srgbClr val="504F53"/>
                </a:solidFill>
                <a:latin typeface="Myriad Pro"/>
                <a:cs typeface="Myriad Pro"/>
              </a:rPr>
              <a:t> und</a:t>
            </a:r>
            <a:r>
              <a:rPr sz="1100" b="1" spc="-5" dirty="0">
                <a:solidFill>
                  <a:srgbClr val="504F53"/>
                </a:solidFill>
                <a:latin typeface="Myriad Pro"/>
                <a:cs typeface="Myriad Pro"/>
              </a:rPr>
              <a:t> Stellantriebe</a:t>
            </a:r>
            <a:endParaRPr sz="1100">
              <a:latin typeface="Myriad Pro"/>
              <a:cs typeface="Myriad Pro"/>
            </a:endParaRPr>
          </a:p>
          <a:p>
            <a:pPr marL="12700" marR="5080">
              <a:lnSpc>
                <a:spcPts val="1030"/>
              </a:lnSpc>
              <a:spcBef>
                <a:spcPts val="10"/>
              </a:spcBef>
            </a:pPr>
            <a:r>
              <a:rPr sz="850" b="0" spc="-45" dirty="0">
                <a:latin typeface="Myriad Pro Light"/>
                <a:cs typeface="Myriad Pro Light"/>
              </a:rPr>
              <a:t>Das</a:t>
            </a:r>
            <a:r>
              <a:rPr sz="850" b="0" spc="-40" dirty="0">
                <a:latin typeface="Myriad Pro Light"/>
                <a:cs typeface="Myriad Pro Light"/>
              </a:rPr>
              <a:t> </a:t>
            </a:r>
            <a:r>
              <a:rPr sz="850" b="0" spc="-45" dirty="0">
                <a:latin typeface="Myriad Pro Light"/>
                <a:cs typeface="Myriad Pro Light"/>
              </a:rPr>
              <a:t>Angebot</a:t>
            </a:r>
            <a:r>
              <a:rPr sz="850" b="0" spc="-40" dirty="0">
                <a:latin typeface="Myriad Pro Light"/>
                <a:cs typeface="Myriad Pro Light"/>
              </a:rPr>
              <a:t> an</a:t>
            </a:r>
            <a:r>
              <a:rPr sz="850" b="0" spc="-75" dirty="0">
                <a:latin typeface="Myriad Pro Light"/>
                <a:cs typeface="Myriad Pro Light"/>
              </a:rPr>
              <a:t> </a:t>
            </a:r>
            <a:r>
              <a:rPr sz="850" b="0" spc="-45" dirty="0">
                <a:latin typeface="Myriad Pro Light"/>
                <a:cs typeface="Myriad Pro Light"/>
              </a:rPr>
              <a:t>Ventilen</a:t>
            </a:r>
            <a:r>
              <a:rPr sz="850" b="0" spc="-40" dirty="0">
                <a:latin typeface="Myriad Pro Light"/>
                <a:cs typeface="Myriad Pro Light"/>
              </a:rPr>
              <a:t> </a:t>
            </a:r>
            <a:r>
              <a:rPr sz="850" b="0" spc="-45" dirty="0">
                <a:latin typeface="Myriad Pro Light"/>
                <a:cs typeface="Myriad Pro Light"/>
              </a:rPr>
              <a:t>und</a:t>
            </a:r>
            <a:r>
              <a:rPr sz="850" b="0" spc="-35" dirty="0">
                <a:latin typeface="Myriad Pro Light"/>
                <a:cs typeface="Myriad Pro Light"/>
              </a:rPr>
              <a:t> </a:t>
            </a:r>
            <a:r>
              <a:rPr sz="850" b="0" spc="-45" dirty="0">
                <a:latin typeface="Myriad Pro Light"/>
                <a:cs typeface="Myriad Pro Light"/>
              </a:rPr>
              <a:t>Stellantrieben</a:t>
            </a:r>
            <a:r>
              <a:rPr sz="850" b="0" spc="-40" dirty="0">
                <a:latin typeface="Myriad Pro Light"/>
                <a:cs typeface="Myriad Pro Light"/>
              </a:rPr>
              <a:t> </a:t>
            </a:r>
            <a:r>
              <a:rPr sz="850" b="0" spc="-45" dirty="0">
                <a:latin typeface="Myriad Pro Light"/>
                <a:cs typeface="Myriad Pro Light"/>
              </a:rPr>
              <a:t>deckt</a:t>
            </a:r>
            <a:r>
              <a:rPr sz="850" b="0" spc="-40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alle</a:t>
            </a:r>
            <a:r>
              <a:rPr sz="850" b="0" spc="-40" dirty="0">
                <a:latin typeface="Myriad Pro Light"/>
                <a:cs typeface="Myriad Pro Light"/>
              </a:rPr>
              <a:t> </a:t>
            </a:r>
            <a:r>
              <a:rPr sz="850" b="0" spc="-50" dirty="0">
                <a:latin typeface="Myriad Pro Light"/>
                <a:cs typeface="Myriad Pro Light"/>
              </a:rPr>
              <a:t>HLK-Anwendungen</a:t>
            </a:r>
            <a:r>
              <a:rPr sz="850" b="0" spc="-40" dirty="0">
                <a:latin typeface="Myriad Pro Light"/>
                <a:cs typeface="Myriad Pro Light"/>
              </a:rPr>
              <a:t> ab, </a:t>
            </a:r>
            <a:r>
              <a:rPr sz="850" b="0" spc="-35" dirty="0">
                <a:latin typeface="Myriad Pro Light"/>
                <a:cs typeface="Myriad Pro Light"/>
              </a:rPr>
              <a:t> </a:t>
            </a:r>
            <a:r>
              <a:rPr sz="850" b="0" spc="-40" dirty="0">
                <a:latin typeface="Myriad Pro Light"/>
                <a:cs typeface="Myriad Pro Light"/>
              </a:rPr>
              <a:t>einschließlich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2-,</a:t>
            </a:r>
            <a:r>
              <a:rPr sz="850" b="0" spc="14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3-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45" dirty="0">
                <a:latin typeface="Myriad Pro Light"/>
                <a:cs typeface="Myriad Pro Light"/>
              </a:rPr>
              <a:t>und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45" dirty="0">
                <a:latin typeface="Myriad Pro Light"/>
                <a:cs typeface="Myriad Pro Light"/>
              </a:rPr>
              <a:t>6-Wege-Linearventile. </a:t>
            </a:r>
            <a:r>
              <a:rPr sz="850" b="0" spc="-50" dirty="0">
                <a:latin typeface="Myriad Pro Light"/>
                <a:cs typeface="Myriad Pro Light"/>
              </a:rPr>
              <a:t>Wählen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Sie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40" dirty="0">
                <a:latin typeface="Myriad Pro Light"/>
                <a:cs typeface="Myriad Pro Light"/>
              </a:rPr>
              <a:t>aus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40" dirty="0">
                <a:latin typeface="Myriad Pro Light"/>
                <a:cs typeface="Myriad Pro Light"/>
              </a:rPr>
              <a:t>einer</a:t>
            </a:r>
            <a:r>
              <a:rPr sz="850" b="0" spc="-45" dirty="0">
                <a:latin typeface="Myriad Pro Light"/>
                <a:cs typeface="Myriad Pro Light"/>
              </a:rPr>
              <a:t> Vielzahl </a:t>
            </a:r>
            <a:r>
              <a:rPr sz="850" b="0" spc="-40" dirty="0">
                <a:latin typeface="Myriad Pro Light"/>
                <a:cs typeface="Myriad Pro Light"/>
              </a:rPr>
              <a:t> </a:t>
            </a:r>
            <a:r>
              <a:rPr sz="850" b="0" spc="-45" dirty="0">
                <a:latin typeface="Myriad Pro Light"/>
                <a:cs typeface="Myriad Pro Light"/>
              </a:rPr>
              <a:t>von</a:t>
            </a:r>
            <a:r>
              <a:rPr sz="850" b="0" spc="-40" dirty="0">
                <a:latin typeface="Myriad Pro Light"/>
                <a:cs typeface="Myriad Pro Light"/>
              </a:rPr>
              <a:t> </a:t>
            </a:r>
            <a:r>
              <a:rPr sz="850" b="0" spc="-45" dirty="0">
                <a:latin typeface="Myriad Pro Light"/>
                <a:cs typeface="Myriad Pro Light"/>
              </a:rPr>
              <a:t>Antrieben,</a:t>
            </a:r>
            <a:r>
              <a:rPr sz="850" b="0" spc="-40" dirty="0">
                <a:latin typeface="Myriad Pro Light"/>
                <a:cs typeface="Myriad Pro Light"/>
              </a:rPr>
              <a:t> darunter: </a:t>
            </a:r>
            <a:r>
              <a:rPr sz="850" b="0" spc="-45" dirty="0">
                <a:latin typeface="Myriad Pro Light"/>
                <a:cs typeface="Myriad Pro Light"/>
              </a:rPr>
              <a:t>thermische,</a:t>
            </a:r>
            <a:r>
              <a:rPr sz="850" b="0" spc="-40" dirty="0">
                <a:latin typeface="Myriad Pro Light"/>
                <a:cs typeface="Myriad Pro Light"/>
              </a:rPr>
              <a:t> lineare, </a:t>
            </a:r>
            <a:r>
              <a:rPr sz="850" b="0" spc="-45" dirty="0">
                <a:latin typeface="Myriad Pro Light"/>
                <a:cs typeface="Myriad Pro Light"/>
              </a:rPr>
              <a:t>drehende</a:t>
            </a:r>
            <a:r>
              <a:rPr sz="850" b="0" spc="-40" dirty="0">
                <a:latin typeface="Myriad Pro Light"/>
                <a:cs typeface="Myriad Pro Light"/>
              </a:rPr>
              <a:t> </a:t>
            </a:r>
            <a:r>
              <a:rPr sz="850" b="0" spc="-45" dirty="0">
                <a:latin typeface="Myriad Pro Light"/>
                <a:cs typeface="Myriad Pro Light"/>
              </a:rPr>
              <a:t>und</a:t>
            </a:r>
            <a:r>
              <a:rPr sz="850" b="0" spc="-40" dirty="0">
                <a:latin typeface="Myriad Pro Light"/>
                <a:cs typeface="Myriad Pro Light"/>
              </a:rPr>
              <a:t> direkt </a:t>
            </a:r>
            <a:r>
              <a:rPr sz="850" b="0" spc="-45" dirty="0">
                <a:latin typeface="Myriad Pro Light"/>
                <a:cs typeface="Myriad Pro Light"/>
              </a:rPr>
              <a:t>gekoppelte </a:t>
            </a:r>
            <a:r>
              <a:rPr sz="850" b="0" spc="-40" dirty="0">
                <a:latin typeface="Myriad Pro Light"/>
                <a:cs typeface="Myriad Pro Light"/>
              </a:rPr>
              <a:t> </a:t>
            </a:r>
            <a:r>
              <a:rPr sz="850" b="0" spc="-45" dirty="0">
                <a:latin typeface="Myriad Pro Light"/>
                <a:cs typeface="Myriad Pro Light"/>
              </a:rPr>
              <a:t>Antriebe</a:t>
            </a:r>
            <a:r>
              <a:rPr sz="850" b="0" spc="-35" dirty="0">
                <a:latin typeface="Myriad Pro Light"/>
                <a:cs typeface="Myriad Pro Light"/>
              </a:rPr>
              <a:t> für </a:t>
            </a:r>
            <a:r>
              <a:rPr sz="850" b="0" spc="-40" dirty="0">
                <a:latin typeface="Myriad Pro Light"/>
                <a:cs typeface="Myriad Pro Light"/>
              </a:rPr>
              <a:t>Luftklappen,</a:t>
            </a:r>
            <a:r>
              <a:rPr sz="850" b="0" spc="-30" dirty="0">
                <a:latin typeface="Myriad Pro Light"/>
                <a:cs typeface="Myriad Pro Light"/>
              </a:rPr>
              <a:t> </a:t>
            </a:r>
            <a:r>
              <a:rPr sz="850" b="0" spc="-45" dirty="0">
                <a:latin typeface="Myriad Pro Light"/>
                <a:cs typeface="Myriad Pro Light"/>
              </a:rPr>
              <a:t>Lüftungsklappen,</a:t>
            </a:r>
            <a:r>
              <a:rPr sz="850" b="0" spc="-35" dirty="0">
                <a:latin typeface="Myriad Pro Light"/>
                <a:cs typeface="Myriad Pro Light"/>
              </a:rPr>
              <a:t> </a:t>
            </a:r>
            <a:r>
              <a:rPr sz="850" b="0" spc="-40" dirty="0">
                <a:latin typeface="Myriad Pro Light"/>
                <a:cs typeface="Myriad Pro Light"/>
              </a:rPr>
              <a:t>Jalousien</a:t>
            </a:r>
            <a:r>
              <a:rPr sz="850" b="0" spc="-35" dirty="0">
                <a:latin typeface="Myriad Pro Light"/>
                <a:cs typeface="Myriad Pro Light"/>
              </a:rPr>
              <a:t> </a:t>
            </a:r>
            <a:r>
              <a:rPr sz="850" b="0" spc="-45" dirty="0">
                <a:latin typeface="Myriad Pro Light"/>
                <a:cs typeface="Myriad Pro Light"/>
              </a:rPr>
              <a:t>und</a:t>
            </a:r>
            <a:r>
              <a:rPr sz="850" b="0" spc="-65" dirty="0">
                <a:latin typeface="Myriad Pro Light"/>
                <a:cs typeface="Myriad Pro Light"/>
              </a:rPr>
              <a:t> </a:t>
            </a:r>
            <a:r>
              <a:rPr sz="850" b="0" spc="-50" dirty="0">
                <a:latin typeface="Myriad Pro Light"/>
                <a:cs typeface="Myriad Pro Light"/>
              </a:rPr>
              <a:t>Volumenstromregler.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259172" y="9479877"/>
            <a:ext cx="1155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MERLIN</a:t>
            </a:r>
            <a:r>
              <a:rPr sz="1600" spc="-6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NX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77914" y="13007775"/>
            <a:ext cx="1574800" cy="715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300"/>
              </a:lnSpc>
              <a:spcBef>
                <a:spcPts val="125"/>
              </a:spcBef>
            </a:pPr>
            <a:r>
              <a:rPr sz="1100" b="1" spc="-15" dirty="0">
                <a:solidFill>
                  <a:srgbClr val="504F53"/>
                </a:solidFill>
                <a:latin typeface="Myriad Pro"/>
                <a:cs typeface="Myriad Pro"/>
              </a:rPr>
              <a:t>Wand-Module</a:t>
            </a:r>
            <a:endParaRPr sz="1100">
              <a:latin typeface="Myriad Pro"/>
              <a:cs typeface="Myriad Pro"/>
            </a:endParaRPr>
          </a:p>
          <a:p>
            <a:pPr marL="12700" marR="5080">
              <a:lnSpc>
                <a:spcPts val="1030"/>
              </a:lnSpc>
              <a:spcBef>
                <a:spcPts val="10"/>
              </a:spcBef>
            </a:pPr>
            <a:r>
              <a:rPr sz="850" b="0" spc="-20" dirty="0">
                <a:latin typeface="Myriad Pro Light"/>
                <a:cs typeface="Myriad Pro Light"/>
              </a:rPr>
              <a:t>Eine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Reihe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v</a:t>
            </a:r>
            <a:r>
              <a:rPr sz="850" b="0" spc="-25" dirty="0">
                <a:latin typeface="Myriad Pro Light"/>
                <a:cs typeface="Myriad Pro Light"/>
              </a:rPr>
              <a:t>on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Gerä</a:t>
            </a:r>
            <a:r>
              <a:rPr sz="850" b="0" spc="-20" dirty="0">
                <a:latin typeface="Myriad Pro Light"/>
                <a:cs typeface="Myriad Pro Light"/>
              </a:rPr>
              <a:t>t</a:t>
            </a:r>
            <a:r>
              <a:rPr sz="850" b="0" spc="-25" dirty="0">
                <a:latin typeface="Myriad Pro Light"/>
                <a:cs typeface="Myriad Pro Light"/>
              </a:rPr>
              <a:t>en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zur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M</a:t>
            </a:r>
            <a:r>
              <a:rPr sz="850" b="0" spc="-20" dirty="0">
                <a:latin typeface="Myriad Pro Light"/>
                <a:cs typeface="Myriad Pro Light"/>
              </a:rPr>
              <a:t>essung  </a:t>
            </a:r>
            <a:r>
              <a:rPr sz="850" b="0" spc="-35" dirty="0">
                <a:latin typeface="Myriad Pro Light"/>
                <a:cs typeface="Myriad Pro Light"/>
              </a:rPr>
              <a:t>v</a:t>
            </a:r>
            <a:r>
              <a:rPr sz="850" b="0" spc="-25" dirty="0">
                <a:latin typeface="Myriad Pro Light"/>
                <a:cs typeface="Myriad Pro Light"/>
              </a:rPr>
              <a:t>on</a:t>
            </a:r>
            <a:r>
              <a:rPr sz="850" b="0" spc="-45" dirty="0">
                <a:latin typeface="Myriad Pro Light"/>
                <a:cs typeface="Myriad Pro Light"/>
              </a:rPr>
              <a:t> </a:t>
            </a:r>
            <a:r>
              <a:rPr sz="850" b="0" spc="-80" dirty="0">
                <a:latin typeface="Myriad Pro Light"/>
                <a:cs typeface="Myriad Pro Light"/>
              </a:rPr>
              <a:t>T</a:t>
            </a:r>
            <a:r>
              <a:rPr sz="850" b="0" spc="-25" dirty="0">
                <a:latin typeface="Myriad Pro Light"/>
                <a:cs typeface="Myriad Pro Light"/>
              </a:rPr>
              <a:t>emperatu</a:t>
            </a:r>
            <a:r>
              <a:rPr sz="850" b="0" spc="-55" dirty="0">
                <a:latin typeface="Myriad Pro Light"/>
                <a:cs typeface="Myriad Pro Light"/>
              </a:rPr>
              <a:t>r</a:t>
            </a:r>
            <a:r>
              <a:rPr sz="850" b="0" spc="-10" dirty="0">
                <a:latin typeface="Myriad Pro Light"/>
                <a:cs typeface="Myriad Pro Light"/>
              </a:rPr>
              <a:t>,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40" dirty="0">
                <a:latin typeface="Myriad Pro Light"/>
                <a:cs typeface="Myriad Pro Light"/>
              </a:rPr>
              <a:t>L</a:t>
            </a:r>
            <a:r>
              <a:rPr sz="850" b="0" spc="-25" dirty="0">
                <a:latin typeface="Myriad Pro Light"/>
                <a:cs typeface="Myriad Pro Light"/>
              </a:rPr>
              <a:t>u</a:t>
            </a:r>
            <a:r>
              <a:rPr sz="850" b="0" spc="-10" dirty="0">
                <a:latin typeface="Myriad Pro Light"/>
                <a:cs typeface="Myriad Pro Light"/>
              </a:rPr>
              <a:t>f</a:t>
            </a:r>
            <a:r>
              <a:rPr sz="850" b="0" spc="-15" dirty="0">
                <a:latin typeface="Myriad Pro Light"/>
                <a:cs typeface="Myriad Pro Light"/>
              </a:rPr>
              <a:t>t</a:t>
            </a:r>
            <a:r>
              <a:rPr sz="850" b="0" spc="-30" dirty="0">
                <a:latin typeface="Myriad Pro Light"/>
                <a:cs typeface="Myriad Pro Light"/>
              </a:rPr>
              <a:t>f</a:t>
            </a:r>
            <a:r>
              <a:rPr sz="850" b="0" spc="-25" dirty="0">
                <a:latin typeface="Myriad Pro Light"/>
                <a:cs typeface="Myriad Pro Light"/>
              </a:rPr>
              <a:t>euchtig</a:t>
            </a:r>
            <a:r>
              <a:rPr sz="850" b="0" spc="-15" dirty="0">
                <a:latin typeface="Myriad Pro Light"/>
                <a:cs typeface="Myriad Pro Light"/>
              </a:rPr>
              <a:t>keit, </a:t>
            </a:r>
            <a:r>
              <a:rPr sz="850" b="0" spc="-40" dirty="0">
                <a:latin typeface="Myriad Pro Light"/>
                <a:cs typeface="Myriad Pro Light"/>
              </a:rPr>
              <a:t>L</a:t>
            </a:r>
            <a:r>
              <a:rPr sz="850" b="0" spc="-25" dirty="0">
                <a:latin typeface="Myriad Pro Light"/>
                <a:cs typeface="Myriad Pro Light"/>
              </a:rPr>
              <a:t>u</a:t>
            </a:r>
            <a:r>
              <a:rPr sz="850" b="0" spc="-10" dirty="0">
                <a:latin typeface="Myriad Pro Light"/>
                <a:cs typeface="Myriad Pro Light"/>
              </a:rPr>
              <a:t>f</a:t>
            </a:r>
            <a:r>
              <a:rPr sz="850" b="0" spc="-25" dirty="0">
                <a:latin typeface="Myriad Pro Light"/>
                <a:cs typeface="Myriad Pro Light"/>
              </a:rPr>
              <a:t>t</a:t>
            </a:r>
            <a:r>
              <a:rPr sz="850" b="0" spc="-15" dirty="0">
                <a:latin typeface="Myriad Pro Light"/>
                <a:cs typeface="Myriad Pro Light"/>
              </a:rPr>
              <a:t>-  </a:t>
            </a:r>
            <a:r>
              <a:rPr sz="850" b="0" spc="-20" dirty="0">
                <a:latin typeface="Myriad Pro Light"/>
                <a:cs typeface="Myriad Pro Light"/>
              </a:rPr>
              <a:t>qualität </a:t>
            </a:r>
            <a:r>
              <a:rPr sz="850" b="0" spc="-25" dirty="0">
                <a:latin typeface="Myriad Pro Light"/>
                <a:cs typeface="Myriad Pro Light"/>
              </a:rPr>
              <a:t>und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Steuerung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von</a:t>
            </a:r>
            <a:r>
              <a:rPr sz="850" b="0" spc="-20" dirty="0">
                <a:latin typeface="Myriad Pro Light"/>
                <a:cs typeface="Myriad Pro Light"/>
              </a:rPr>
              <a:t> Sollwert, 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Ventilator,</a:t>
            </a:r>
            <a:r>
              <a:rPr sz="850" b="0" spc="-20" dirty="0">
                <a:latin typeface="Myriad Pro Light"/>
                <a:cs typeface="Myriad Pro Light"/>
              </a:rPr>
              <a:t> Licht </a:t>
            </a:r>
            <a:r>
              <a:rPr sz="850" b="0" spc="-25" dirty="0">
                <a:latin typeface="Myriad Pro Light"/>
                <a:cs typeface="Myriad Pro Light"/>
              </a:rPr>
              <a:t>und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Jalousien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016243" y="10376804"/>
            <a:ext cx="12268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20" dirty="0">
                <a:solidFill>
                  <a:srgbClr val="504F53"/>
                </a:solidFill>
                <a:latin typeface="Honeywell Sans"/>
                <a:cs typeface="Honeywell Sans"/>
              </a:rPr>
              <a:t>EASY</a:t>
            </a:r>
            <a:r>
              <a:rPr sz="1600" b="1" spc="-7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b="1" spc="-5" dirty="0">
                <a:solidFill>
                  <a:srgbClr val="504F53"/>
                </a:solidFill>
                <a:latin typeface="Honeywell Sans"/>
                <a:cs typeface="Honeywell Sans"/>
              </a:rPr>
              <a:t>CLICK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554559" y="9474496"/>
            <a:ext cx="1416685" cy="49593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130175">
              <a:lnSpc>
                <a:spcPts val="1789"/>
              </a:lnSpc>
              <a:spcBef>
                <a:spcPts val="26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MERLIN NX </a:t>
            </a:r>
            <a:r>
              <a:rPr sz="160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20" dirty="0">
                <a:solidFill>
                  <a:srgbClr val="504F53"/>
                </a:solidFill>
                <a:latin typeface="Honeywell Sans"/>
                <a:cs typeface="Honeywell Sans"/>
              </a:rPr>
              <a:t>COMPACT</a:t>
            </a:r>
            <a:r>
              <a:rPr sz="1600" spc="-7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35" dirty="0">
                <a:solidFill>
                  <a:srgbClr val="504F53"/>
                </a:solidFill>
                <a:latin typeface="Honeywell Sans"/>
                <a:cs typeface="Honeywell Sans"/>
              </a:rPr>
              <a:t>VAV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268115" y="9482957"/>
            <a:ext cx="11557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035" marR="5080" indent="-26797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MERLIN</a:t>
            </a:r>
            <a:r>
              <a:rPr sz="1600" spc="-7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NX </a:t>
            </a:r>
            <a:r>
              <a:rPr sz="1600" spc="-35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IP</a:t>
            </a:r>
            <a:r>
              <a:rPr sz="1600" spc="-2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5" dirty="0">
                <a:solidFill>
                  <a:srgbClr val="504F53"/>
                </a:solidFill>
                <a:latin typeface="Honeywell Sans"/>
                <a:cs typeface="Honeywell Sans"/>
              </a:rPr>
              <a:t>VAV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37307" y="9482957"/>
            <a:ext cx="2896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MERLIN</a:t>
            </a:r>
            <a:r>
              <a:rPr sz="1600" spc="-2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NX</a:t>
            </a:r>
            <a:r>
              <a:rPr sz="1600" spc="-1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IP</a:t>
            </a:r>
            <a:r>
              <a:rPr sz="1600" spc="-1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dirty="0">
                <a:solidFill>
                  <a:srgbClr val="504F53"/>
                </a:solidFill>
                <a:latin typeface="Honeywell Sans"/>
                <a:cs typeface="Honeywell Sans"/>
              </a:rPr>
              <a:t>UNIVERSAL</a:t>
            </a:r>
            <a:r>
              <a:rPr sz="1600" spc="-1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RC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200067" y="7590442"/>
            <a:ext cx="1796414" cy="49593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98145" marR="5080" indent="-386080">
              <a:lnSpc>
                <a:spcPts val="1789"/>
              </a:lnSpc>
              <a:spcBef>
                <a:spcPts val="26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BEATS</a:t>
            </a:r>
            <a:r>
              <a:rPr sz="1600" spc="-7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10" dirty="0">
                <a:solidFill>
                  <a:srgbClr val="504F53"/>
                </a:solidFill>
                <a:latin typeface="Honeywell Sans"/>
                <a:cs typeface="Honeywell Sans"/>
              </a:rPr>
              <a:t>ADVANCED </a:t>
            </a:r>
            <a:r>
              <a:rPr sz="1600" spc="-35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SNAP</a:t>
            </a:r>
            <a:r>
              <a:rPr sz="1600" spc="-1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10" dirty="0">
                <a:solidFill>
                  <a:srgbClr val="504F53"/>
                </a:solidFill>
                <a:latin typeface="Honeywell Sans"/>
                <a:cs typeface="Honeywell Sans"/>
              </a:rPr>
              <a:t>I/Os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98942" y="3800369"/>
            <a:ext cx="922019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35" dirty="0">
                <a:latin typeface="Trebuchet MS"/>
                <a:cs typeface="Trebuchet MS"/>
              </a:rPr>
              <a:t>C</a:t>
            </a:r>
            <a:r>
              <a:rPr sz="900" spc="-55" dirty="0">
                <a:latin typeface="Trebuchet MS"/>
                <a:cs typeface="Trebuchet MS"/>
              </a:rPr>
              <a:t>L</a:t>
            </a:r>
            <a:r>
              <a:rPr sz="900" dirty="0">
                <a:latin typeface="Trebuchet MS"/>
                <a:cs typeface="Trebuchet MS"/>
              </a:rPr>
              <a:t>O</a:t>
            </a:r>
            <a:r>
              <a:rPr sz="900" spc="-10" dirty="0">
                <a:latin typeface="Trebuchet MS"/>
                <a:cs typeface="Trebuchet MS"/>
              </a:rPr>
              <a:t>U</a:t>
            </a:r>
            <a:r>
              <a:rPr sz="900" spc="10" dirty="0">
                <a:latin typeface="Trebuchet MS"/>
                <a:cs typeface="Trebuchet MS"/>
              </a:rPr>
              <a:t>D</a:t>
            </a:r>
            <a:r>
              <a:rPr sz="900" spc="-70" dirty="0">
                <a:latin typeface="Trebuchet MS"/>
                <a:cs typeface="Trebuchet MS"/>
              </a:rPr>
              <a:t> </a:t>
            </a:r>
            <a:r>
              <a:rPr sz="900" spc="-125" dirty="0">
                <a:latin typeface="Trebuchet MS"/>
                <a:cs typeface="Trebuchet MS"/>
              </a:rPr>
              <a:t>&amp;</a:t>
            </a:r>
            <a:r>
              <a:rPr sz="900" spc="-70" dirty="0">
                <a:latin typeface="Trebuchet MS"/>
                <a:cs typeface="Trebuchet MS"/>
              </a:rPr>
              <a:t> </a:t>
            </a:r>
            <a:r>
              <a:rPr sz="900" spc="-15" dirty="0">
                <a:latin typeface="Trebuchet MS"/>
                <a:cs typeface="Trebuchet MS"/>
              </a:rPr>
              <a:t>BI</a:t>
            </a:r>
            <a:r>
              <a:rPr sz="900" spc="-75" dirty="0">
                <a:latin typeface="Trebuchet MS"/>
                <a:cs typeface="Trebuchet MS"/>
              </a:rPr>
              <a:t>G</a:t>
            </a:r>
            <a:r>
              <a:rPr sz="900" spc="-60" dirty="0">
                <a:latin typeface="Trebuchet MS"/>
                <a:cs typeface="Trebuchet MS"/>
              </a:rPr>
              <a:t> </a:t>
            </a:r>
            <a:r>
              <a:rPr sz="900" spc="10" dirty="0">
                <a:latin typeface="Trebuchet MS"/>
                <a:cs typeface="Trebuchet MS"/>
              </a:rPr>
              <a:t>D</a:t>
            </a:r>
            <a:r>
              <a:rPr sz="900" spc="-45" dirty="0">
                <a:latin typeface="Trebuchet MS"/>
                <a:cs typeface="Trebuchet MS"/>
              </a:rPr>
              <a:t>A</a:t>
            </a:r>
            <a:r>
              <a:rPr sz="900" spc="-135" dirty="0">
                <a:latin typeface="Trebuchet MS"/>
                <a:cs typeface="Trebuchet MS"/>
              </a:rPr>
              <a:t>T</a:t>
            </a:r>
            <a:r>
              <a:rPr sz="900" spc="-15" dirty="0">
                <a:latin typeface="Trebuchet MS"/>
                <a:cs typeface="Trebuchet MS"/>
              </a:rPr>
              <a:t>A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344377" y="3800369"/>
            <a:ext cx="1273810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25" dirty="0">
                <a:latin typeface="Trebuchet MS"/>
                <a:cs typeface="Trebuchet MS"/>
              </a:rPr>
              <a:t>I</a:t>
            </a:r>
            <a:r>
              <a:rPr sz="900" spc="10" dirty="0">
                <a:latin typeface="Trebuchet MS"/>
                <a:cs typeface="Trebuchet MS"/>
              </a:rPr>
              <a:t>N</a:t>
            </a:r>
            <a:r>
              <a:rPr sz="900" spc="-60" dirty="0">
                <a:latin typeface="Trebuchet MS"/>
                <a:cs typeface="Trebuchet MS"/>
              </a:rPr>
              <a:t>TE</a:t>
            </a:r>
            <a:r>
              <a:rPr sz="900" spc="-10" dirty="0">
                <a:latin typeface="Trebuchet MS"/>
                <a:cs typeface="Trebuchet MS"/>
              </a:rPr>
              <a:t>R</a:t>
            </a:r>
            <a:r>
              <a:rPr sz="900" spc="-20" dirty="0">
                <a:latin typeface="Trebuchet MS"/>
                <a:cs typeface="Trebuchet MS"/>
              </a:rPr>
              <a:t>N</a:t>
            </a:r>
            <a:r>
              <a:rPr sz="900" spc="-25" dirty="0">
                <a:latin typeface="Trebuchet MS"/>
                <a:cs typeface="Trebuchet MS"/>
              </a:rPr>
              <a:t>E</a:t>
            </a:r>
            <a:r>
              <a:rPr sz="900" spc="-105" dirty="0">
                <a:latin typeface="Trebuchet MS"/>
                <a:cs typeface="Trebuchet MS"/>
              </a:rPr>
              <a:t>T</a:t>
            </a:r>
            <a:r>
              <a:rPr sz="900" spc="-60" dirty="0">
                <a:latin typeface="Trebuchet MS"/>
                <a:cs typeface="Trebuchet MS"/>
              </a:rPr>
              <a:t> </a:t>
            </a:r>
            <a:r>
              <a:rPr sz="900" spc="5" dirty="0">
                <a:latin typeface="Trebuchet MS"/>
                <a:cs typeface="Trebuchet MS"/>
              </a:rPr>
              <a:t>O</a:t>
            </a:r>
            <a:r>
              <a:rPr sz="900" spc="-60" dirty="0">
                <a:latin typeface="Trebuchet MS"/>
                <a:cs typeface="Trebuchet MS"/>
              </a:rPr>
              <a:t>F </a:t>
            </a:r>
            <a:r>
              <a:rPr sz="900" spc="-35" dirty="0">
                <a:latin typeface="Trebuchet MS"/>
                <a:cs typeface="Trebuchet MS"/>
              </a:rPr>
              <a:t>T</a:t>
            </a:r>
            <a:r>
              <a:rPr sz="900" spc="-50" dirty="0">
                <a:latin typeface="Trebuchet MS"/>
                <a:cs typeface="Trebuchet MS"/>
              </a:rPr>
              <a:t>H</a:t>
            </a:r>
            <a:r>
              <a:rPr sz="900" spc="-25" dirty="0">
                <a:latin typeface="Trebuchet MS"/>
                <a:cs typeface="Trebuchet MS"/>
              </a:rPr>
              <a:t>I</a:t>
            </a:r>
            <a:r>
              <a:rPr sz="900" spc="10" dirty="0">
                <a:latin typeface="Trebuchet MS"/>
                <a:cs typeface="Trebuchet MS"/>
              </a:rPr>
              <a:t>N</a:t>
            </a:r>
            <a:r>
              <a:rPr sz="900" spc="-45" dirty="0">
                <a:latin typeface="Trebuchet MS"/>
                <a:cs typeface="Trebuchet MS"/>
              </a:rPr>
              <a:t>G</a:t>
            </a:r>
            <a:r>
              <a:rPr sz="900" spc="-15" dirty="0">
                <a:latin typeface="Trebuchet MS"/>
                <a:cs typeface="Trebuchet MS"/>
              </a:rPr>
              <a:t>S</a:t>
            </a:r>
            <a:r>
              <a:rPr sz="900" spc="-60" dirty="0">
                <a:latin typeface="Trebuchet MS"/>
                <a:cs typeface="Trebuchet MS"/>
              </a:rPr>
              <a:t> </a:t>
            </a:r>
            <a:r>
              <a:rPr sz="900" spc="-80" dirty="0">
                <a:latin typeface="Trebuchet MS"/>
                <a:cs typeface="Trebuchet MS"/>
              </a:rPr>
              <a:t>(</a:t>
            </a:r>
            <a:r>
              <a:rPr sz="900" spc="-60" dirty="0">
                <a:latin typeface="Trebuchet MS"/>
                <a:cs typeface="Trebuchet MS"/>
              </a:rPr>
              <a:t>l</a:t>
            </a:r>
            <a:r>
              <a:rPr sz="900" spc="-55" dirty="0">
                <a:latin typeface="Trebuchet MS"/>
                <a:cs typeface="Trebuchet MS"/>
              </a:rPr>
              <a:t>o</a:t>
            </a:r>
            <a:r>
              <a:rPr sz="900" spc="-65" dirty="0">
                <a:latin typeface="Trebuchet MS"/>
                <a:cs typeface="Trebuchet MS"/>
              </a:rPr>
              <a:t>T)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70178" y="12998820"/>
            <a:ext cx="3203575" cy="715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300"/>
              </a:lnSpc>
              <a:spcBef>
                <a:spcPts val="125"/>
              </a:spcBef>
              <a:tabLst>
                <a:tab pos="1772285" algn="l"/>
              </a:tabLst>
            </a:pPr>
            <a:r>
              <a:rPr sz="1100" b="1" spc="-10" dirty="0">
                <a:solidFill>
                  <a:srgbClr val="504F53"/>
                </a:solidFill>
                <a:latin typeface="Myriad Pro"/>
                <a:cs typeface="Myriad Pro"/>
              </a:rPr>
              <a:t>Thermostate	</a:t>
            </a:r>
            <a:r>
              <a:rPr sz="1100" b="1" spc="-5" dirty="0">
                <a:solidFill>
                  <a:srgbClr val="504F53"/>
                </a:solidFill>
                <a:latin typeface="Myriad Pro"/>
                <a:cs typeface="Myriad Pro"/>
              </a:rPr>
              <a:t>IQ-Sensor</a:t>
            </a:r>
            <a:endParaRPr sz="1100">
              <a:latin typeface="Myriad Pro"/>
              <a:cs typeface="Myriad Pro"/>
            </a:endParaRPr>
          </a:p>
          <a:p>
            <a:pPr marL="12700" marR="5080">
              <a:lnSpc>
                <a:spcPts val="1030"/>
              </a:lnSpc>
              <a:spcBef>
                <a:spcPts val="10"/>
              </a:spcBef>
              <a:tabLst>
                <a:tab pos="1772285" algn="l"/>
              </a:tabLst>
            </a:pPr>
            <a:r>
              <a:rPr sz="850" b="0" spc="-25" dirty="0">
                <a:latin typeface="Myriad Pro Light"/>
                <a:cs typeface="Myriad Pro Light"/>
              </a:rPr>
              <a:t>Unsere</a:t>
            </a:r>
            <a:r>
              <a:rPr sz="850" b="0" spc="-4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T</a:t>
            </a:r>
            <a:r>
              <a:rPr sz="850" b="0" spc="-25" dirty="0">
                <a:latin typeface="Myriad Pro Light"/>
                <a:cs typeface="Myriad Pro Light"/>
              </a:rPr>
              <a:t>he</a:t>
            </a:r>
            <a:r>
              <a:rPr sz="850" b="0" spc="-10" dirty="0">
                <a:latin typeface="Myriad Pro Light"/>
                <a:cs typeface="Myriad Pro Light"/>
              </a:rPr>
              <a:t>r</a:t>
            </a:r>
            <a:r>
              <a:rPr sz="850" b="0" spc="-25" dirty="0">
                <a:latin typeface="Myriad Pro Light"/>
                <a:cs typeface="Myriad Pro Light"/>
              </a:rPr>
              <a:t>mosta</a:t>
            </a:r>
            <a:r>
              <a:rPr sz="850" b="0" spc="-20" dirty="0">
                <a:latin typeface="Myriad Pro Light"/>
                <a:cs typeface="Myriad Pro Light"/>
              </a:rPr>
              <a:t>t</a:t>
            </a:r>
            <a:r>
              <a:rPr sz="850" b="0" spc="-25" dirty="0">
                <a:latin typeface="Myriad Pro Light"/>
                <a:cs typeface="Myriad Pro Light"/>
              </a:rPr>
              <a:t>e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sind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einfach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zu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b</a:t>
            </a:r>
            <a:r>
              <a:rPr sz="850" b="0" spc="-5" dirty="0">
                <a:latin typeface="Myriad Pro Light"/>
                <a:cs typeface="Myriad Pro Light"/>
              </a:rPr>
              <a:t>e</a:t>
            </a:r>
            <a:r>
              <a:rPr sz="850" b="0" spc="-15" dirty="0">
                <a:latin typeface="Myriad Pro Light"/>
                <a:cs typeface="Myriad Pro Light"/>
              </a:rPr>
              <a:t>-</a:t>
            </a:r>
            <a:r>
              <a:rPr sz="850" b="0" dirty="0">
                <a:latin typeface="Myriad Pro Light"/>
                <a:cs typeface="Myriad Pro Light"/>
              </a:rPr>
              <a:t>	</a:t>
            </a:r>
            <a:r>
              <a:rPr sz="850" b="0" spc="-25" dirty="0">
                <a:latin typeface="Myriad Pro Light"/>
                <a:cs typeface="Myriad Pro Light"/>
              </a:rPr>
              <a:t>Unsere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Multi-Senso</a:t>
            </a:r>
            <a:r>
              <a:rPr sz="850" b="0" spc="-25" dirty="0">
                <a:latin typeface="Myriad Pro Light"/>
                <a:cs typeface="Myriad Pro Light"/>
              </a:rPr>
              <a:t>r</a:t>
            </a:r>
            <a:r>
              <a:rPr sz="850" b="0" spc="-5" dirty="0">
                <a:latin typeface="Myriad Pro Light"/>
                <a:cs typeface="Myriad Pro Light"/>
              </a:rPr>
              <a:t>-</a:t>
            </a:r>
            <a:r>
              <a:rPr sz="850" b="0" spc="-25" dirty="0">
                <a:latin typeface="Myriad Pro Light"/>
                <a:cs typeface="Myriad Pro Light"/>
              </a:rPr>
              <a:t>Gerä</a:t>
            </a:r>
            <a:r>
              <a:rPr sz="850" b="0" spc="-20" dirty="0">
                <a:latin typeface="Myriad Pro Light"/>
                <a:cs typeface="Myriad Pro Light"/>
              </a:rPr>
              <a:t>t</a:t>
            </a:r>
            <a:r>
              <a:rPr sz="850" b="0" spc="-25" dirty="0">
                <a:latin typeface="Myriad Pro Light"/>
                <a:cs typeface="Myriad Pro Light"/>
              </a:rPr>
              <a:t>e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me</a:t>
            </a:r>
            <a:r>
              <a:rPr sz="850" b="0" spc="-15" dirty="0">
                <a:latin typeface="Myriad Pro Light"/>
                <a:cs typeface="Myriad Pro Light"/>
              </a:rPr>
              <a:t>l</a:t>
            </a:r>
            <a:r>
              <a:rPr sz="850" b="0" spc="-20" dirty="0">
                <a:latin typeface="Myriad Pro Light"/>
                <a:cs typeface="Myriad Pro Light"/>
              </a:rPr>
              <a:t>-  dienen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und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haben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eine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präzise</a:t>
            </a:r>
            <a:r>
              <a:rPr sz="850" b="0" spc="-45" dirty="0">
                <a:latin typeface="Myriad Pro Light"/>
                <a:cs typeface="Myriad Pro Light"/>
              </a:rPr>
              <a:t> </a:t>
            </a:r>
            <a:r>
              <a:rPr sz="850" b="0" spc="-80" dirty="0">
                <a:latin typeface="Myriad Pro Light"/>
                <a:cs typeface="Myriad Pro Light"/>
              </a:rPr>
              <a:t>T</a:t>
            </a:r>
            <a:r>
              <a:rPr sz="850" b="0" spc="-30" dirty="0">
                <a:latin typeface="Myriad Pro Light"/>
                <a:cs typeface="Myriad Pro Light"/>
              </a:rPr>
              <a:t>emp</a:t>
            </a:r>
            <a:r>
              <a:rPr sz="850" b="0" spc="-5" dirty="0">
                <a:latin typeface="Myriad Pro Light"/>
                <a:cs typeface="Myriad Pro Light"/>
              </a:rPr>
              <a:t>e</a:t>
            </a:r>
            <a:r>
              <a:rPr sz="850" b="0" spc="-15" dirty="0">
                <a:latin typeface="Myriad Pro Light"/>
                <a:cs typeface="Myriad Pro Light"/>
              </a:rPr>
              <a:t>-</a:t>
            </a:r>
            <a:r>
              <a:rPr sz="850" b="0" dirty="0">
                <a:latin typeface="Myriad Pro Light"/>
                <a:cs typeface="Myriad Pro Light"/>
              </a:rPr>
              <a:t>	</a:t>
            </a:r>
            <a:r>
              <a:rPr sz="850" b="0" spc="-25" dirty="0">
                <a:latin typeface="Myriad Pro Light"/>
                <a:cs typeface="Myriad Pro Light"/>
              </a:rPr>
              <a:t>den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eine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gan</a:t>
            </a:r>
            <a:r>
              <a:rPr sz="850" b="0" spc="-30" dirty="0">
                <a:latin typeface="Myriad Pro Light"/>
                <a:cs typeface="Myriad Pro Light"/>
              </a:rPr>
              <a:t>z</a:t>
            </a:r>
            <a:r>
              <a:rPr sz="850" b="0" spc="-25" dirty="0">
                <a:latin typeface="Myriad Pro Light"/>
                <a:cs typeface="Myriad Pro Light"/>
              </a:rPr>
              <a:t>e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Reihe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v</a:t>
            </a:r>
            <a:r>
              <a:rPr sz="850" b="0" spc="-25" dirty="0">
                <a:latin typeface="Myriad Pro Light"/>
                <a:cs typeface="Myriad Pro Light"/>
              </a:rPr>
              <a:t>on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40" dirty="0">
                <a:latin typeface="Myriad Pro Light"/>
                <a:cs typeface="Myriad Pro Light"/>
              </a:rPr>
              <a:t>L</a:t>
            </a:r>
            <a:r>
              <a:rPr sz="850" b="0" spc="-25" dirty="0">
                <a:latin typeface="Myriad Pro Light"/>
                <a:cs typeface="Myriad Pro Light"/>
              </a:rPr>
              <a:t>u</a:t>
            </a:r>
            <a:r>
              <a:rPr sz="850" b="0" spc="-10" dirty="0">
                <a:latin typeface="Myriad Pro Light"/>
                <a:cs typeface="Myriad Pro Light"/>
              </a:rPr>
              <a:t>f</a:t>
            </a:r>
            <a:r>
              <a:rPr sz="850" b="0" spc="-20" dirty="0">
                <a:latin typeface="Myriad Pro Light"/>
                <a:cs typeface="Myriad Pro Light"/>
              </a:rPr>
              <a:t>t</a:t>
            </a:r>
            <a:r>
              <a:rPr sz="850" b="0" spc="-25" dirty="0">
                <a:latin typeface="Myriad Pro Light"/>
                <a:cs typeface="Myriad Pro Light"/>
              </a:rPr>
              <a:t>qu</a:t>
            </a:r>
            <a:r>
              <a:rPr sz="850" b="0" spc="-30" dirty="0">
                <a:latin typeface="Myriad Pro Light"/>
                <a:cs typeface="Myriad Pro Light"/>
              </a:rPr>
              <a:t>a</a:t>
            </a:r>
            <a:r>
              <a:rPr sz="850" b="0" spc="-20" dirty="0">
                <a:latin typeface="Myriad Pro Light"/>
                <a:cs typeface="Myriad Pro Light"/>
              </a:rPr>
              <a:t>-  ratu</a:t>
            </a:r>
            <a:r>
              <a:rPr sz="850" b="0" spc="-10" dirty="0">
                <a:latin typeface="Myriad Pro Light"/>
                <a:cs typeface="Myriad Pro Light"/>
              </a:rPr>
              <a:t>r</a:t>
            </a:r>
            <a:r>
              <a:rPr sz="850" b="0" spc="-25" dirty="0">
                <a:latin typeface="Myriad Pro Light"/>
                <a:cs typeface="Myriad Pro Light"/>
              </a:rPr>
              <a:t>regelun</a:t>
            </a:r>
            <a:r>
              <a:rPr sz="850" b="0" spc="-45" dirty="0">
                <a:latin typeface="Myriad Pro Light"/>
                <a:cs typeface="Myriad Pro Light"/>
              </a:rPr>
              <a:t>g</a:t>
            </a:r>
            <a:r>
              <a:rPr sz="850" b="0" spc="-10" dirty="0">
                <a:latin typeface="Myriad Pro Light"/>
                <a:cs typeface="Myriad Pro Light"/>
              </a:rPr>
              <a:t>,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die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den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Bet</a:t>
            </a:r>
            <a:r>
              <a:rPr sz="850" b="0" spc="-10" dirty="0">
                <a:latin typeface="Myriad Pro Light"/>
                <a:cs typeface="Myriad Pro Light"/>
              </a:rPr>
              <a:t>r</a:t>
            </a:r>
            <a:r>
              <a:rPr sz="850" b="0" spc="-20" dirty="0">
                <a:latin typeface="Myriad Pro Light"/>
                <a:cs typeface="Myriad Pro Light"/>
              </a:rPr>
              <a:t>ieb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v</a:t>
            </a:r>
            <a:r>
              <a:rPr sz="850" b="0" spc="-25" dirty="0">
                <a:latin typeface="Myriad Pro Light"/>
                <a:cs typeface="Myriad Pro Light"/>
              </a:rPr>
              <a:t>on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Heiz</a:t>
            </a:r>
            <a:r>
              <a:rPr sz="850" b="0" spc="-15" dirty="0">
                <a:latin typeface="Myriad Pro Light"/>
                <a:cs typeface="Myriad Pro Light"/>
              </a:rPr>
              <a:t>-</a:t>
            </a:r>
            <a:r>
              <a:rPr sz="850" b="0" dirty="0">
                <a:latin typeface="Myriad Pro Light"/>
                <a:cs typeface="Myriad Pro Light"/>
              </a:rPr>
              <a:t>	</a:t>
            </a:r>
            <a:r>
              <a:rPr sz="850" b="0" spc="-20" dirty="0">
                <a:latin typeface="Myriad Pro Light"/>
                <a:cs typeface="Myriad Pro Light"/>
              </a:rPr>
              <a:t>litätsfakt</a:t>
            </a:r>
            <a:r>
              <a:rPr sz="850" b="0" spc="-25" dirty="0">
                <a:latin typeface="Myriad Pro Light"/>
                <a:cs typeface="Myriad Pro Light"/>
              </a:rPr>
              <a:t>oren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an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dirty="0">
                <a:latin typeface="Myriad Pro Light"/>
                <a:cs typeface="Myriad Pro Light"/>
              </a:rPr>
              <a:t>I</a:t>
            </a:r>
            <a:r>
              <a:rPr sz="850" b="0" spc="-20" dirty="0">
                <a:latin typeface="Myriad Pro Light"/>
                <a:cs typeface="Myriad Pro Light"/>
              </a:rPr>
              <a:t>hr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Gebäudema</a:t>
            </a:r>
            <a:r>
              <a:rPr sz="850" b="0" spc="-15" dirty="0">
                <a:latin typeface="Myriad Pro Light"/>
                <a:cs typeface="Myriad Pro Light"/>
              </a:rPr>
              <a:t>-  </a:t>
            </a:r>
            <a:r>
              <a:rPr sz="850" b="0" spc="-20" dirty="0">
                <a:latin typeface="Myriad Pro Light"/>
                <a:cs typeface="Myriad Pro Light"/>
              </a:rPr>
              <a:t>kesseln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und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Boilern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effizienter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macht.	nagementsystem</a:t>
            </a:r>
            <a:r>
              <a:rPr sz="850" b="0" spc="-20" dirty="0">
                <a:latin typeface="Myriad Pro Light"/>
                <a:cs typeface="Myriad Pro Light"/>
              </a:rPr>
              <a:t> (GLT).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066933" y="12998822"/>
            <a:ext cx="1922145" cy="715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300"/>
              </a:lnSpc>
              <a:spcBef>
                <a:spcPts val="125"/>
              </a:spcBef>
            </a:pPr>
            <a:r>
              <a:rPr sz="1100" b="1" spc="-5" dirty="0">
                <a:solidFill>
                  <a:srgbClr val="504F53"/>
                </a:solidFill>
                <a:latin typeface="Myriad Pro"/>
                <a:cs typeface="Myriad Pro"/>
              </a:rPr>
              <a:t>Luftreiniger Elektronisch </a:t>
            </a:r>
            <a:r>
              <a:rPr sz="1100" b="1" spc="-20" dirty="0">
                <a:solidFill>
                  <a:srgbClr val="504F53"/>
                </a:solidFill>
                <a:latin typeface="Myriad Pro"/>
                <a:cs typeface="Myriad Pro"/>
              </a:rPr>
              <a:t>&amp;</a:t>
            </a:r>
            <a:r>
              <a:rPr sz="1100" b="1" dirty="0">
                <a:solidFill>
                  <a:srgbClr val="504F53"/>
                </a:solidFill>
                <a:latin typeface="Myriad Pro"/>
                <a:cs typeface="Myriad Pro"/>
              </a:rPr>
              <a:t> </a:t>
            </a:r>
            <a:r>
              <a:rPr sz="1100" b="1" spc="-10" dirty="0">
                <a:solidFill>
                  <a:srgbClr val="504F53"/>
                </a:solidFill>
                <a:latin typeface="Myriad Pro"/>
                <a:cs typeface="Myriad Pro"/>
              </a:rPr>
              <a:t>UV</a:t>
            </a:r>
            <a:endParaRPr sz="1100">
              <a:latin typeface="Myriad Pro"/>
              <a:cs typeface="Myriad Pro"/>
            </a:endParaRPr>
          </a:p>
          <a:p>
            <a:pPr marL="12700" marR="5080">
              <a:lnSpc>
                <a:spcPts val="1030"/>
              </a:lnSpc>
              <a:spcBef>
                <a:spcPts val="10"/>
              </a:spcBef>
            </a:pPr>
            <a:r>
              <a:rPr sz="850" b="0" spc="-25" dirty="0">
                <a:latin typeface="Myriad Pro Light"/>
                <a:cs typeface="Myriad Pro Light"/>
              </a:rPr>
              <a:t>Zweistufiger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elektrostatischer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Luftreiniger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EAC </a:t>
            </a:r>
            <a:r>
              <a:rPr sz="850" b="0" spc="-3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ent</a:t>
            </a:r>
            <a:r>
              <a:rPr sz="850" b="0" spc="-30" dirty="0">
                <a:latin typeface="Myriad Pro Light"/>
                <a:cs typeface="Myriad Pro Light"/>
              </a:rPr>
              <a:t>fe</a:t>
            </a:r>
            <a:r>
              <a:rPr sz="850" b="0" spc="-15" dirty="0">
                <a:latin typeface="Myriad Pro Light"/>
                <a:cs typeface="Myriad Pro Light"/>
              </a:rPr>
              <a:t>r</a:t>
            </a:r>
            <a:r>
              <a:rPr sz="850" b="0" spc="-25" dirty="0">
                <a:latin typeface="Myriad Pro Light"/>
                <a:cs typeface="Myriad Pro Light"/>
              </a:rPr>
              <a:t>nt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die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meis</a:t>
            </a:r>
            <a:r>
              <a:rPr sz="850" b="0" spc="-25" dirty="0">
                <a:latin typeface="Myriad Pro Light"/>
                <a:cs typeface="Myriad Pro Light"/>
              </a:rPr>
              <a:t>t</a:t>
            </a:r>
            <a:r>
              <a:rPr sz="850" b="0" spc="-30" dirty="0">
                <a:latin typeface="Myriad Pro Light"/>
                <a:cs typeface="Myriad Pro Light"/>
              </a:rPr>
              <a:t>en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lu</a:t>
            </a:r>
            <a:r>
              <a:rPr sz="850" b="0" spc="-10" dirty="0">
                <a:latin typeface="Myriad Pro Light"/>
                <a:cs typeface="Myriad Pro Light"/>
              </a:rPr>
              <a:t>f</a:t>
            </a:r>
            <a:r>
              <a:rPr sz="850" b="0" spc="-25" dirty="0">
                <a:latin typeface="Myriad Pro Light"/>
                <a:cs typeface="Myriad Pro Light"/>
              </a:rPr>
              <a:t>t</a:t>
            </a:r>
            <a:r>
              <a:rPr sz="850" b="0" spc="-30" dirty="0">
                <a:latin typeface="Myriad Pro Light"/>
                <a:cs typeface="Myriad Pro Light"/>
              </a:rPr>
              <a:t>getragenen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55" dirty="0">
                <a:latin typeface="Myriad Pro Light"/>
                <a:cs typeface="Myriad Pro Light"/>
              </a:rPr>
              <a:t>P</a:t>
            </a:r>
            <a:r>
              <a:rPr sz="850" b="0" spc="-25" dirty="0">
                <a:latin typeface="Myriad Pro Light"/>
                <a:cs typeface="Myriad Pro Light"/>
              </a:rPr>
              <a:t>a</a:t>
            </a:r>
            <a:r>
              <a:rPr sz="850" b="0" dirty="0">
                <a:latin typeface="Myriad Pro Light"/>
                <a:cs typeface="Myriad Pro Light"/>
              </a:rPr>
              <a:t>r</a:t>
            </a:r>
            <a:r>
              <a:rPr sz="850" b="0" spc="-15" dirty="0">
                <a:latin typeface="Myriad Pro Light"/>
                <a:cs typeface="Myriad Pro Light"/>
              </a:rPr>
              <a:t>ti</a:t>
            </a:r>
            <a:r>
              <a:rPr sz="850" b="0" spc="-20" dirty="0">
                <a:latin typeface="Myriad Pro Light"/>
                <a:cs typeface="Myriad Pro Light"/>
              </a:rPr>
              <a:t>kel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bis  zu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einer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G</a:t>
            </a:r>
            <a:r>
              <a:rPr sz="850" b="0" spc="-30" dirty="0">
                <a:latin typeface="Myriad Pro Light"/>
                <a:cs typeface="Myriad Pro Light"/>
              </a:rPr>
              <a:t>röße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v</a:t>
            </a:r>
            <a:r>
              <a:rPr sz="850" b="0" spc="-30" dirty="0">
                <a:latin typeface="Myriad Pro Light"/>
                <a:cs typeface="Myriad Pro Light"/>
              </a:rPr>
              <a:t>on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0,3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M</a:t>
            </a:r>
            <a:r>
              <a:rPr sz="850" b="0" spc="-15" dirty="0">
                <a:latin typeface="Myriad Pro Light"/>
                <a:cs typeface="Myriad Pro Light"/>
              </a:rPr>
              <a:t>i</a:t>
            </a:r>
            <a:r>
              <a:rPr sz="850" b="0" spc="-10" dirty="0">
                <a:latin typeface="Myriad Pro Light"/>
                <a:cs typeface="Myriad Pro Light"/>
              </a:rPr>
              <a:t>k</a:t>
            </a:r>
            <a:r>
              <a:rPr sz="850" b="0" spc="-30" dirty="0">
                <a:latin typeface="Myriad Pro Light"/>
                <a:cs typeface="Myriad Pro Light"/>
              </a:rPr>
              <a:t>r</a:t>
            </a:r>
            <a:r>
              <a:rPr sz="850" b="0" spc="-25" dirty="0">
                <a:latin typeface="Myriad Pro Light"/>
                <a:cs typeface="Myriad Pro Light"/>
              </a:rPr>
              <a:t>on.</a:t>
            </a:r>
            <a:endParaRPr sz="850">
              <a:latin typeface="Myriad Pro Light"/>
              <a:cs typeface="Myriad Pro Light"/>
            </a:endParaRPr>
          </a:p>
          <a:p>
            <a:pPr marL="12700">
              <a:lnSpc>
                <a:spcPts val="1005"/>
              </a:lnSpc>
            </a:pPr>
            <a:r>
              <a:rPr sz="850" b="0" spc="-25" dirty="0">
                <a:latin typeface="Myriad Pro Light"/>
                <a:cs typeface="Myriad Pro Light"/>
              </a:rPr>
              <a:t>Mit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optionalem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UV-Desinfektionsfilter.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782223" y="4758680"/>
            <a:ext cx="941069" cy="62039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100" b="1" spc="-15" dirty="0">
                <a:solidFill>
                  <a:srgbClr val="504F53"/>
                </a:solidFill>
                <a:latin typeface="Myriad Pro"/>
                <a:cs typeface="Myriad Pro"/>
              </a:rPr>
              <a:t>DASHBOARDS:</a:t>
            </a:r>
            <a:endParaRPr sz="1100">
              <a:latin typeface="Myriad Pro"/>
              <a:cs typeface="Myriad Pro"/>
            </a:endParaRPr>
          </a:p>
          <a:p>
            <a:pPr marL="120014" indent="-107950">
              <a:lnSpc>
                <a:spcPct val="100000"/>
              </a:lnSpc>
              <a:spcBef>
                <a:spcPts val="375"/>
              </a:spcBef>
              <a:buChar char="–"/>
              <a:tabLst>
                <a:tab pos="120650" algn="l"/>
              </a:tabLst>
            </a:pPr>
            <a:r>
              <a:rPr sz="850" b="0" spc="-20" dirty="0">
                <a:latin typeface="Myriad Pro Light"/>
                <a:cs typeface="Myriad Pro Light"/>
              </a:rPr>
              <a:t>H</a:t>
            </a:r>
            <a:r>
              <a:rPr sz="850" b="0" spc="-25" dirty="0">
                <a:latin typeface="Myriad Pro Light"/>
                <a:cs typeface="Myriad Pro Light"/>
              </a:rPr>
              <a:t>e</a:t>
            </a:r>
            <a:r>
              <a:rPr sz="850" b="0" spc="-10" dirty="0">
                <a:latin typeface="Myriad Pro Light"/>
                <a:cs typeface="Myriad Pro Light"/>
              </a:rPr>
              <a:t>alt</a:t>
            </a:r>
            <a:r>
              <a:rPr sz="850" b="0" spc="-30" dirty="0">
                <a:latin typeface="Myriad Pro Light"/>
                <a:cs typeface="Myriad Pro Light"/>
              </a:rPr>
              <a:t>h</a:t>
            </a:r>
            <a:r>
              <a:rPr sz="850" b="0" spc="-25" dirty="0">
                <a:latin typeface="Myriad Pro Light"/>
                <a:cs typeface="Myriad Pro Light"/>
              </a:rPr>
              <a:t>y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Bui</a:t>
            </a:r>
            <a:r>
              <a:rPr sz="850" b="0" dirty="0">
                <a:latin typeface="Myriad Pro Light"/>
                <a:cs typeface="Myriad Pro Light"/>
              </a:rPr>
              <a:t>l</a:t>
            </a:r>
            <a:r>
              <a:rPr sz="850" b="0" spc="-25" dirty="0">
                <a:latin typeface="Myriad Pro Light"/>
                <a:cs typeface="Myriad Pro Light"/>
              </a:rPr>
              <a:t>d</a:t>
            </a:r>
            <a:r>
              <a:rPr sz="850" b="0" spc="-10" dirty="0">
                <a:latin typeface="Myriad Pro Light"/>
                <a:cs typeface="Myriad Pro Light"/>
              </a:rPr>
              <a:t>i</a:t>
            </a:r>
            <a:r>
              <a:rPr sz="850" b="0" spc="-15" dirty="0">
                <a:latin typeface="Myriad Pro Light"/>
                <a:cs typeface="Myriad Pro Light"/>
              </a:rPr>
              <a:t>n</a:t>
            </a:r>
            <a:r>
              <a:rPr sz="850" b="0" spc="-30" dirty="0">
                <a:latin typeface="Myriad Pro Light"/>
                <a:cs typeface="Myriad Pro Light"/>
              </a:rPr>
              <a:t>g</a:t>
            </a:r>
            <a:endParaRPr sz="850">
              <a:latin typeface="Myriad Pro Light"/>
              <a:cs typeface="Myriad Pro Light"/>
            </a:endParaRPr>
          </a:p>
          <a:p>
            <a:pPr marL="120014" indent="-107950">
              <a:lnSpc>
                <a:spcPct val="100000"/>
              </a:lnSpc>
              <a:spcBef>
                <a:spcPts val="425"/>
              </a:spcBef>
              <a:buChar char="–"/>
              <a:tabLst>
                <a:tab pos="120650" algn="l"/>
              </a:tabLst>
            </a:pPr>
            <a:r>
              <a:rPr sz="850" b="0" spc="-20" dirty="0">
                <a:latin typeface="Myriad Pro Light"/>
                <a:cs typeface="Myriad Pro Light"/>
              </a:rPr>
              <a:t>Samba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028682" y="10376804"/>
            <a:ext cx="857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504F53"/>
                </a:solidFill>
                <a:latin typeface="Honeywell Sans"/>
                <a:cs typeface="Honeywell Sans"/>
              </a:rPr>
              <a:t>Lighting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81711" y="10628057"/>
            <a:ext cx="734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504F53"/>
                </a:solidFill>
                <a:latin typeface="Honeywell Sans"/>
                <a:cs typeface="Honeywell Sans"/>
              </a:rPr>
              <a:t>D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ALI64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77914" y="11493200"/>
            <a:ext cx="4117340" cy="2857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0"/>
              </a:spcBef>
            </a:pPr>
            <a:r>
              <a:rPr sz="850" b="0" spc="-20" dirty="0">
                <a:latin typeface="Myriad Pro Light"/>
                <a:cs typeface="Myriad Pro Light"/>
              </a:rPr>
              <a:t>CentraLine</a:t>
            </a:r>
            <a:r>
              <a:rPr sz="850" b="0" spc="2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bietet</a:t>
            </a:r>
            <a:r>
              <a:rPr sz="850" b="0" spc="2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ein</a:t>
            </a:r>
            <a:r>
              <a:rPr sz="850" b="0" spc="2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DALI-Lichtsteuersystem,</a:t>
            </a:r>
            <a:r>
              <a:rPr sz="850" b="0" spc="2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das</a:t>
            </a:r>
            <a:r>
              <a:rPr sz="850" b="0" spc="2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in</a:t>
            </a:r>
            <a:r>
              <a:rPr sz="850" b="0" spc="2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einen</a:t>
            </a:r>
            <a:r>
              <a:rPr sz="850" b="0" spc="2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erstklassigen</a:t>
            </a:r>
            <a:r>
              <a:rPr sz="850" b="0" spc="2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PIR-Sensor</a:t>
            </a:r>
            <a:r>
              <a:rPr sz="850" b="0" spc="2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eingebettet</a:t>
            </a:r>
            <a:r>
              <a:rPr sz="850" b="0" spc="20" dirty="0">
                <a:latin typeface="Myriad Pro Light"/>
                <a:cs typeface="Myriad Pro Light"/>
              </a:rPr>
              <a:t> </a:t>
            </a:r>
            <a:r>
              <a:rPr sz="850" b="0" spc="-10" dirty="0">
                <a:latin typeface="Myriad Pro Light"/>
                <a:cs typeface="Myriad Pro Light"/>
              </a:rPr>
              <a:t>ist. 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Eine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vereinfachte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Inbetriebnahme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kann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mit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der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intuitiven</a:t>
            </a:r>
            <a:r>
              <a:rPr sz="850" b="0" spc="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App</a:t>
            </a:r>
            <a:r>
              <a:rPr sz="850" b="0" spc="-6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“Light</a:t>
            </a:r>
            <a:r>
              <a:rPr sz="850" b="0" spc="-25" dirty="0">
                <a:latin typeface="Myriad Pro Light"/>
                <a:cs typeface="Myriad Pro Light"/>
              </a:rPr>
              <a:t> </a:t>
            </a:r>
            <a:r>
              <a:rPr sz="850" b="0" spc="-35" dirty="0">
                <a:latin typeface="Myriad Pro Light"/>
                <a:cs typeface="Myriad Pro Light"/>
              </a:rPr>
              <a:t>Touch”</a:t>
            </a:r>
            <a:r>
              <a:rPr sz="850" b="0" spc="-7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erreicht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werden.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179436" y="11551115"/>
            <a:ext cx="2416175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15" dirty="0">
                <a:solidFill>
                  <a:srgbClr val="504F53"/>
                </a:solidFill>
                <a:latin typeface="Honeywell Sans"/>
                <a:cs typeface="Honeywell Sans"/>
              </a:rPr>
              <a:t>Beleuchtung,</a:t>
            </a:r>
            <a:r>
              <a:rPr sz="100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000" spc="15" dirty="0">
                <a:solidFill>
                  <a:srgbClr val="504F53"/>
                </a:solidFill>
                <a:latin typeface="Honeywell Sans"/>
                <a:cs typeface="Honeywell Sans"/>
              </a:rPr>
              <a:t>Beschattung,</a:t>
            </a:r>
            <a:r>
              <a:rPr sz="100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000" spc="10" dirty="0">
                <a:solidFill>
                  <a:srgbClr val="504F53"/>
                </a:solidFill>
                <a:latin typeface="Honeywell Sans"/>
                <a:cs typeface="Honeywell Sans"/>
              </a:rPr>
              <a:t>Temperatur</a:t>
            </a:r>
            <a:endParaRPr sz="1000">
              <a:latin typeface="Honeywell Sans"/>
              <a:cs typeface="Honeywell Sans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645979" y="345068"/>
            <a:ext cx="10698480" cy="1633220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pc="25" dirty="0"/>
              <a:t>NX</a:t>
            </a:r>
            <a:r>
              <a:rPr spc="-10" dirty="0"/>
              <a:t> </a:t>
            </a:r>
            <a:r>
              <a:rPr spc="20" dirty="0"/>
              <a:t>–</a:t>
            </a:r>
            <a:r>
              <a:rPr spc="-10" dirty="0"/>
              <a:t> </a:t>
            </a:r>
            <a:r>
              <a:rPr spc="20" dirty="0"/>
              <a:t>Niagara</a:t>
            </a:r>
            <a:r>
              <a:rPr spc="-10" dirty="0"/>
              <a:t> </a:t>
            </a:r>
            <a:r>
              <a:rPr spc="20" dirty="0"/>
              <a:t>eXtended</a:t>
            </a:r>
          </a:p>
          <a:p>
            <a:pPr marL="27940" marR="5080">
              <a:lnSpc>
                <a:spcPts val="2440"/>
              </a:lnSpc>
              <a:spcBef>
                <a:spcPts val="755"/>
              </a:spcBef>
            </a:pPr>
            <a:r>
              <a:rPr sz="2150" b="0" spc="-15" dirty="0">
                <a:solidFill>
                  <a:srgbClr val="373437"/>
                </a:solidFill>
                <a:latin typeface="Honeywell Sans Medium"/>
                <a:cs typeface="Honeywell Sans Medium"/>
              </a:rPr>
              <a:t>Integriertes </a:t>
            </a:r>
            <a:r>
              <a:rPr sz="2150" b="0" spc="-20" dirty="0">
                <a:solidFill>
                  <a:srgbClr val="373437"/>
                </a:solidFill>
                <a:latin typeface="Honeywell Sans Medium"/>
                <a:cs typeface="Honeywell Sans Medium"/>
              </a:rPr>
              <a:t>Gebäudemanagement bietet leistungsorientiertes Engineering und </a:t>
            </a:r>
            <a:r>
              <a:rPr sz="2150" b="0" spc="-1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20" dirty="0">
                <a:solidFill>
                  <a:srgbClr val="373437"/>
                </a:solidFill>
                <a:latin typeface="Honeywell Sans Medium"/>
                <a:cs typeface="Honeywell Sans Medium"/>
              </a:rPr>
              <a:t>ermöglicht</a:t>
            </a:r>
            <a:r>
              <a:rPr sz="2150" b="0" spc="-40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25" dirty="0">
                <a:solidFill>
                  <a:srgbClr val="373437"/>
                </a:solidFill>
                <a:latin typeface="Honeywell Sans Medium"/>
                <a:cs typeface="Honeywell Sans Medium"/>
              </a:rPr>
              <a:t>Single-Tool-Engineering</a:t>
            </a:r>
            <a:r>
              <a:rPr sz="2150" b="0" spc="-3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15" dirty="0">
                <a:solidFill>
                  <a:srgbClr val="373437"/>
                </a:solidFill>
                <a:latin typeface="Honeywell Sans Medium"/>
                <a:cs typeface="Honeywell Sans Medium"/>
              </a:rPr>
              <a:t>für</a:t>
            </a:r>
            <a:r>
              <a:rPr sz="2150" b="0" spc="-3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10" dirty="0">
                <a:solidFill>
                  <a:srgbClr val="373437"/>
                </a:solidFill>
                <a:latin typeface="Honeywell Sans Medium"/>
                <a:cs typeface="Honeywell Sans Medium"/>
              </a:rPr>
              <a:t>das</a:t>
            </a:r>
            <a:r>
              <a:rPr sz="2150" b="0" spc="-3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15" dirty="0">
                <a:solidFill>
                  <a:srgbClr val="373437"/>
                </a:solidFill>
                <a:latin typeface="Honeywell Sans Medium"/>
                <a:cs typeface="Honeywell Sans Medium"/>
              </a:rPr>
              <a:t>gesamte</a:t>
            </a:r>
            <a:r>
              <a:rPr sz="2150" b="0" spc="-3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20" dirty="0">
                <a:solidFill>
                  <a:srgbClr val="373437"/>
                </a:solidFill>
                <a:latin typeface="Honeywell Sans Medium"/>
                <a:cs typeface="Honeywell Sans Medium"/>
              </a:rPr>
              <a:t>Gebäudemanagement-System</a:t>
            </a:r>
            <a:endParaRPr sz="2150">
              <a:latin typeface="Honeywell Sans Medium"/>
              <a:cs typeface="Honeywell Sans Medium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81990" y="2357465"/>
            <a:ext cx="1844675" cy="3263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445770" marR="5080" indent="-433705">
              <a:lnSpc>
                <a:spcPts val="1130"/>
              </a:lnSpc>
              <a:spcBef>
                <a:spcPts val="229"/>
              </a:spcBef>
            </a:pPr>
            <a:r>
              <a:rPr sz="1000" b="1" spc="25" dirty="0">
                <a:solidFill>
                  <a:srgbClr val="504F53"/>
                </a:solidFill>
                <a:latin typeface="Myriad Pro Light"/>
                <a:cs typeface="Myriad Pro Light"/>
              </a:rPr>
              <a:t>Flexible,</a:t>
            </a:r>
            <a:r>
              <a:rPr sz="1000" b="1" spc="-30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35" dirty="0">
                <a:solidFill>
                  <a:srgbClr val="504F53"/>
                </a:solidFill>
                <a:latin typeface="Myriad Pro Light"/>
                <a:cs typeface="Myriad Pro Light"/>
              </a:rPr>
              <a:t>ebenenübergreifende </a:t>
            </a:r>
            <a:r>
              <a:rPr sz="1000" b="1" spc="-190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35" dirty="0">
                <a:solidFill>
                  <a:srgbClr val="504F53"/>
                </a:solidFill>
                <a:latin typeface="Myriad Pro Light"/>
                <a:cs typeface="Myriad Pro Light"/>
              </a:rPr>
              <a:t>Kommunikation</a:t>
            </a:r>
            <a:endParaRPr sz="1000">
              <a:latin typeface="Myriad Pro Light"/>
              <a:cs typeface="Myriad Pro Ligh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943408" y="2239007"/>
            <a:ext cx="1186180" cy="4699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133350">
              <a:lnSpc>
                <a:spcPts val="1130"/>
              </a:lnSpc>
              <a:spcBef>
                <a:spcPts val="229"/>
              </a:spcBef>
            </a:pPr>
            <a:r>
              <a:rPr sz="1000" b="1" spc="30" dirty="0">
                <a:solidFill>
                  <a:srgbClr val="504F53"/>
                </a:solidFill>
                <a:latin typeface="Myriad Pro Light"/>
                <a:cs typeface="Myriad Pro Light"/>
              </a:rPr>
              <a:t>Nützliche </a:t>
            </a:r>
            <a:r>
              <a:rPr sz="1000" b="1" spc="35" dirty="0">
                <a:solidFill>
                  <a:srgbClr val="504F53"/>
                </a:solidFill>
                <a:latin typeface="Myriad Pro Light"/>
                <a:cs typeface="Myriad Pro Light"/>
              </a:rPr>
              <a:t>Apps </a:t>
            </a:r>
            <a:r>
              <a:rPr sz="1000" b="1" spc="40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25" dirty="0">
                <a:solidFill>
                  <a:srgbClr val="504F53"/>
                </a:solidFill>
                <a:latin typeface="Myriad Pro Light"/>
                <a:cs typeface="Myriad Pro Light"/>
              </a:rPr>
              <a:t>für</a:t>
            </a:r>
            <a:r>
              <a:rPr sz="1000" b="1" spc="-10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35" dirty="0">
                <a:solidFill>
                  <a:srgbClr val="504F53"/>
                </a:solidFill>
                <a:latin typeface="Myriad Pro Light"/>
                <a:cs typeface="Myriad Pro Light"/>
              </a:rPr>
              <a:t>Inbetriebnahme</a:t>
            </a:r>
            <a:endParaRPr sz="1000">
              <a:latin typeface="Myriad Pro Light"/>
              <a:cs typeface="Myriad Pro Light"/>
            </a:endParaRPr>
          </a:p>
          <a:p>
            <a:pPr marL="204470">
              <a:lnSpc>
                <a:spcPts val="1100"/>
              </a:lnSpc>
            </a:pPr>
            <a:r>
              <a:rPr sz="1000" b="1" spc="30" dirty="0">
                <a:solidFill>
                  <a:srgbClr val="504F53"/>
                </a:solidFill>
                <a:latin typeface="Myriad Pro Light"/>
                <a:cs typeface="Myriad Pro Light"/>
              </a:rPr>
              <a:t>und</a:t>
            </a:r>
            <a:r>
              <a:rPr sz="1000" b="1" spc="15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35" dirty="0">
                <a:solidFill>
                  <a:srgbClr val="504F53"/>
                </a:solidFill>
                <a:latin typeface="Myriad Pro Light"/>
                <a:cs typeface="Myriad Pro Light"/>
              </a:rPr>
              <a:t>Nutzung</a:t>
            </a:r>
            <a:endParaRPr sz="1000">
              <a:latin typeface="Myriad Pro Light"/>
              <a:cs typeface="Myriad Pro Ligh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7782223" y="2799038"/>
            <a:ext cx="969010" cy="80518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100" b="1" spc="-5" dirty="0">
                <a:solidFill>
                  <a:srgbClr val="504F53"/>
                </a:solidFill>
                <a:latin typeface="Myriad Pro"/>
                <a:cs typeface="Myriad Pro"/>
              </a:rPr>
              <a:t>APPS:</a:t>
            </a:r>
            <a:endParaRPr sz="1100">
              <a:latin typeface="Myriad Pro"/>
              <a:cs typeface="Myriad Pro"/>
            </a:endParaRPr>
          </a:p>
          <a:p>
            <a:pPr marL="120014" indent="-107950">
              <a:lnSpc>
                <a:spcPct val="100000"/>
              </a:lnSpc>
              <a:spcBef>
                <a:spcPts val="375"/>
              </a:spcBef>
              <a:buChar char="–"/>
              <a:tabLst>
                <a:tab pos="120650" algn="l"/>
              </a:tabLst>
            </a:pPr>
            <a:r>
              <a:rPr sz="850" b="0" spc="-35" dirty="0">
                <a:latin typeface="Myriad Pro Light"/>
                <a:cs typeface="Myriad Pro Light"/>
              </a:rPr>
              <a:t>C</a:t>
            </a:r>
            <a:r>
              <a:rPr sz="850" b="0" spc="-15" dirty="0">
                <a:latin typeface="Myriad Pro Light"/>
                <a:cs typeface="Myriad Pro Light"/>
              </a:rPr>
              <a:t>o</a:t>
            </a:r>
            <a:r>
              <a:rPr sz="850" b="0" spc="-35" dirty="0">
                <a:latin typeface="Myriad Pro Light"/>
                <a:cs typeface="Myriad Pro Light"/>
              </a:rPr>
              <a:t>mm</a:t>
            </a:r>
            <a:r>
              <a:rPr sz="850" b="0" spc="-10" dirty="0">
                <a:latin typeface="Myriad Pro Light"/>
                <a:cs typeface="Myriad Pro Light"/>
              </a:rPr>
              <a:t>i</a:t>
            </a:r>
            <a:r>
              <a:rPr sz="850" b="0" spc="-15" dirty="0">
                <a:latin typeface="Myriad Pro Light"/>
                <a:cs typeface="Myriad Pro Light"/>
              </a:rPr>
              <a:t>s</a:t>
            </a:r>
            <a:r>
              <a:rPr sz="850" b="0" spc="-20" dirty="0">
                <a:latin typeface="Myriad Pro Light"/>
                <a:cs typeface="Myriad Pro Light"/>
              </a:rPr>
              <a:t>s</a:t>
            </a:r>
            <a:r>
              <a:rPr sz="850" b="0" spc="-5" dirty="0">
                <a:latin typeface="Myriad Pro Light"/>
                <a:cs typeface="Myriad Pro Light"/>
              </a:rPr>
              <a:t>i</a:t>
            </a:r>
            <a:r>
              <a:rPr sz="850" b="0" spc="-15" dirty="0">
                <a:latin typeface="Myriad Pro Light"/>
                <a:cs typeface="Myriad Pro Light"/>
              </a:rPr>
              <a:t>o</a:t>
            </a:r>
            <a:r>
              <a:rPr sz="850" b="0" spc="-20" dirty="0">
                <a:latin typeface="Myriad Pro Light"/>
                <a:cs typeface="Myriad Pro Light"/>
              </a:rPr>
              <a:t>n</a:t>
            </a:r>
            <a:r>
              <a:rPr sz="850" b="0" spc="-10" dirty="0">
                <a:latin typeface="Myriad Pro Light"/>
                <a:cs typeface="Myriad Pro Light"/>
              </a:rPr>
              <a:t>i</a:t>
            </a:r>
            <a:r>
              <a:rPr sz="850" b="0" spc="-15" dirty="0">
                <a:latin typeface="Myriad Pro Light"/>
                <a:cs typeface="Myriad Pro Light"/>
              </a:rPr>
              <a:t>n</a:t>
            </a:r>
            <a:r>
              <a:rPr sz="850" b="0" spc="-30" dirty="0">
                <a:latin typeface="Myriad Pro Light"/>
                <a:cs typeface="Myriad Pro Light"/>
              </a:rPr>
              <a:t>g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A</a:t>
            </a:r>
            <a:r>
              <a:rPr sz="850" b="0" spc="-30" dirty="0">
                <a:latin typeface="Myriad Pro Light"/>
                <a:cs typeface="Myriad Pro Light"/>
              </a:rPr>
              <a:t>P</a:t>
            </a:r>
            <a:r>
              <a:rPr sz="850" b="0" spc="-25" dirty="0">
                <a:latin typeface="Myriad Pro Light"/>
                <a:cs typeface="Myriad Pro Light"/>
              </a:rPr>
              <a:t>P</a:t>
            </a:r>
            <a:endParaRPr sz="850">
              <a:latin typeface="Myriad Pro Light"/>
              <a:cs typeface="Myriad Pro Light"/>
            </a:endParaRPr>
          </a:p>
          <a:p>
            <a:pPr marL="120014" indent="-107950">
              <a:lnSpc>
                <a:spcPct val="100000"/>
              </a:lnSpc>
              <a:spcBef>
                <a:spcPts val="425"/>
              </a:spcBef>
              <a:buChar char="–"/>
              <a:tabLst>
                <a:tab pos="120650" algn="l"/>
              </a:tabLst>
            </a:pPr>
            <a:r>
              <a:rPr sz="850" b="0" spc="-15" dirty="0">
                <a:latin typeface="Myriad Pro Light"/>
                <a:cs typeface="Myriad Pro Light"/>
              </a:rPr>
              <a:t>Balancing</a:t>
            </a:r>
            <a:r>
              <a:rPr sz="850" b="0" spc="-3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APP</a:t>
            </a:r>
            <a:endParaRPr sz="850">
              <a:latin typeface="Myriad Pro Light"/>
              <a:cs typeface="Myriad Pro Light"/>
            </a:endParaRPr>
          </a:p>
          <a:p>
            <a:pPr marL="120014" indent="-107950">
              <a:lnSpc>
                <a:spcPct val="100000"/>
              </a:lnSpc>
              <a:spcBef>
                <a:spcPts val="370"/>
              </a:spcBef>
              <a:buChar char="–"/>
              <a:tabLst>
                <a:tab pos="120650" algn="l"/>
              </a:tabLst>
            </a:pPr>
            <a:r>
              <a:rPr sz="850" b="0" spc="-15" dirty="0">
                <a:latin typeface="Myriad Pro Light"/>
                <a:cs typeface="Myriad Pro Light"/>
              </a:rPr>
              <a:t>H</a:t>
            </a:r>
            <a:r>
              <a:rPr sz="850" b="0" spc="-55" dirty="0">
                <a:latin typeface="Myriad Pro Light"/>
                <a:cs typeface="Myriad Pro Light"/>
              </a:rPr>
              <a:t>V</a:t>
            </a:r>
            <a:r>
              <a:rPr sz="850" b="0" spc="-40" dirty="0">
                <a:latin typeface="Myriad Pro Light"/>
                <a:cs typeface="Myriad Pro Light"/>
              </a:rPr>
              <a:t>A</a:t>
            </a:r>
            <a:r>
              <a:rPr sz="850" b="0" spc="-30" dirty="0">
                <a:latin typeface="Myriad Pro Light"/>
                <a:cs typeface="Myriad Pro Light"/>
              </a:rPr>
              <a:t>C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AP</a:t>
            </a:r>
            <a:r>
              <a:rPr sz="900" b="0" spc="-30" dirty="0">
                <a:latin typeface="Myriad Pro Light"/>
                <a:cs typeface="Myriad Pro Light"/>
              </a:rPr>
              <a:t>P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250640" y="6547167"/>
            <a:ext cx="549275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0" dirty="0">
                <a:latin typeface="Honeywell Sans"/>
                <a:cs typeface="Honeywell Sans"/>
              </a:rPr>
              <a:t>M-BUS</a:t>
            </a:r>
            <a:endParaRPr sz="1200">
              <a:latin typeface="Honeywell Sans"/>
              <a:cs typeface="Honeywell San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522090" y="5674071"/>
            <a:ext cx="45275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spc="-5" dirty="0">
                <a:latin typeface="Honeywell Sans"/>
                <a:cs typeface="Honeywell Sans"/>
              </a:rPr>
              <a:t>FIDELIO</a:t>
            </a:r>
            <a:endParaRPr sz="850">
              <a:latin typeface="Honeywell Sans"/>
              <a:cs typeface="Honeywell San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234467" y="5239861"/>
            <a:ext cx="793750" cy="28257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3189" marR="5080" indent="-111125">
              <a:lnSpc>
                <a:spcPct val="77400"/>
              </a:lnSpc>
              <a:spcBef>
                <a:spcPts val="355"/>
              </a:spcBef>
            </a:pPr>
            <a:r>
              <a:rPr sz="950" b="1" dirty="0">
                <a:latin typeface="Honeywell Sans"/>
                <a:cs typeface="Honeywell Sans"/>
              </a:rPr>
              <a:t>N</a:t>
            </a:r>
            <a:r>
              <a:rPr sz="950" dirty="0">
                <a:latin typeface="Honeywell Sans"/>
                <a:cs typeface="Honeywell Sans"/>
              </a:rPr>
              <a:t>IAGARA </a:t>
            </a:r>
            <a:r>
              <a:rPr sz="950" spc="5" dirty="0">
                <a:latin typeface="Honeywell Sans"/>
                <a:cs typeface="Honeywell Sans"/>
              </a:rPr>
              <a:t> </a:t>
            </a:r>
            <a:r>
              <a:rPr sz="950" dirty="0">
                <a:latin typeface="Honeywell Sans"/>
                <a:cs typeface="Honeywell Sans"/>
              </a:rPr>
              <a:t>E</a:t>
            </a:r>
            <a:r>
              <a:rPr sz="950" b="1" dirty="0">
                <a:latin typeface="Honeywell Sans"/>
                <a:cs typeface="Honeywell Sans"/>
              </a:rPr>
              <a:t>X</a:t>
            </a:r>
            <a:r>
              <a:rPr sz="950" dirty="0">
                <a:latin typeface="Honeywell Sans"/>
                <a:cs typeface="Honeywell Sans"/>
              </a:rPr>
              <a:t>TENDED</a:t>
            </a:r>
            <a:endParaRPr sz="950">
              <a:latin typeface="Honeywell Sans"/>
              <a:cs typeface="Honeywell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306210" y="6607071"/>
            <a:ext cx="511809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0" dirty="0">
                <a:latin typeface="Honeywell Sans"/>
                <a:cs typeface="Honeywell Sans"/>
              </a:rPr>
              <a:t>C-BUS</a:t>
            </a:r>
            <a:endParaRPr sz="1200">
              <a:latin typeface="Honeywell Sans"/>
              <a:cs typeface="Honeywell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833529" y="6954246"/>
            <a:ext cx="697865" cy="346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18465">
              <a:lnSpc>
                <a:spcPct val="100000"/>
              </a:lnSpc>
              <a:spcBef>
                <a:spcPts val="135"/>
              </a:spcBef>
            </a:pPr>
            <a:r>
              <a:rPr sz="850" spc="20" dirty="0">
                <a:latin typeface="Honeywell Sans"/>
                <a:cs typeface="Honeywell Sans"/>
              </a:rPr>
              <a:t>OBIX</a:t>
            </a:r>
            <a:endParaRPr sz="850">
              <a:latin typeface="Honeywell Sans"/>
              <a:cs typeface="Honeywell Sans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700" spc="10" dirty="0">
                <a:latin typeface="Honeywell Sans"/>
                <a:cs typeface="Honeywell Sans"/>
              </a:rPr>
              <a:t>MODBUS</a:t>
            </a:r>
            <a:endParaRPr sz="700">
              <a:latin typeface="Honeywell Sans"/>
              <a:cs typeface="Honeywell San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250638" y="5739930"/>
            <a:ext cx="21336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15" dirty="0">
                <a:latin typeface="Honeywell Sans"/>
                <a:cs typeface="Honeywell Sans"/>
              </a:rPr>
              <a:t>KNX</a:t>
            </a:r>
            <a:endParaRPr sz="700">
              <a:latin typeface="Honeywell Sans"/>
              <a:cs typeface="Honeywell San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131366" y="6278611"/>
            <a:ext cx="29972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-5" dirty="0">
                <a:latin typeface="Honeywell Sans"/>
                <a:cs typeface="Honeywell Sans"/>
              </a:rPr>
              <a:t>D</a:t>
            </a:r>
            <a:r>
              <a:rPr sz="950" spc="5" dirty="0">
                <a:latin typeface="Honeywell Sans"/>
                <a:cs typeface="Honeywell Sans"/>
              </a:rPr>
              <a:t>ALI</a:t>
            </a:r>
            <a:endParaRPr sz="950">
              <a:latin typeface="Honeywell Sans"/>
              <a:cs typeface="Honeywell San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867793" y="5507881"/>
            <a:ext cx="68897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Honeywell Sans"/>
                <a:cs typeface="Honeywell Sans"/>
              </a:rPr>
              <a:t>ENOC</a:t>
            </a:r>
            <a:r>
              <a:rPr sz="1050" spc="35" dirty="0">
                <a:latin typeface="Honeywell Sans"/>
                <a:cs typeface="Honeywell Sans"/>
              </a:rPr>
              <a:t>E</a:t>
            </a:r>
            <a:r>
              <a:rPr sz="1050" spc="-5" dirty="0">
                <a:latin typeface="Honeywell Sans"/>
                <a:cs typeface="Honeywell Sans"/>
              </a:rPr>
              <a:t>AN</a:t>
            </a:r>
            <a:endParaRPr sz="1050">
              <a:latin typeface="Honeywell Sans"/>
              <a:cs typeface="Honeywell San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820129" y="5299926"/>
            <a:ext cx="227965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20" dirty="0">
                <a:latin typeface="Honeywell Sans"/>
                <a:cs typeface="Honeywell Sans"/>
              </a:rPr>
              <a:t>XML</a:t>
            </a:r>
            <a:endParaRPr sz="700">
              <a:latin typeface="Honeywell Sans"/>
              <a:cs typeface="Honeywell San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566150" y="6020057"/>
            <a:ext cx="23495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5" dirty="0">
                <a:latin typeface="Honeywell Sans"/>
                <a:cs typeface="Honeywell Sans"/>
              </a:rPr>
              <a:t>OPC</a:t>
            </a:r>
            <a:endParaRPr sz="750">
              <a:latin typeface="Honeywell Sans"/>
              <a:cs typeface="Honeywell San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143341" y="6233341"/>
            <a:ext cx="39497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10" dirty="0">
                <a:latin typeface="Honeywell Sans"/>
                <a:cs typeface="Honeywell Sans"/>
              </a:rPr>
              <a:t>T</a:t>
            </a:r>
            <a:r>
              <a:rPr sz="850" spc="25" dirty="0">
                <a:latin typeface="Honeywell Sans"/>
                <a:cs typeface="Honeywell Sans"/>
              </a:rPr>
              <a:t>C</a:t>
            </a:r>
            <a:r>
              <a:rPr sz="850" spc="-45" dirty="0">
                <a:latin typeface="Honeywell Sans"/>
                <a:cs typeface="Honeywell Sans"/>
              </a:rPr>
              <a:t>P</a:t>
            </a:r>
            <a:r>
              <a:rPr sz="850" spc="15" dirty="0">
                <a:latin typeface="Honeywell Sans"/>
                <a:cs typeface="Honeywell Sans"/>
              </a:rPr>
              <a:t>/IP</a:t>
            </a:r>
            <a:endParaRPr sz="850">
              <a:latin typeface="Honeywell Sans"/>
              <a:cs typeface="Honeywell San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264928" y="5705354"/>
            <a:ext cx="26479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-20" dirty="0">
                <a:latin typeface="Honeywell Sans"/>
                <a:cs typeface="Honeywell Sans"/>
              </a:rPr>
              <a:t>L</a:t>
            </a:r>
            <a:r>
              <a:rPr sz="850" spc="25" dirty="0">
                <a:latin typeface="Honeywell Sans"/>
                <a:cs typeface="Honeywell Sans"/>
              </a:rPr>
              <a:t>ON</a:t>
            </a:r>
            <a:endParaRPr sz="850">
              <a:latin typeface="Honeywell Sans"/>
              <a:cs typeface="Honeywell San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904603" y="5635552"/>
            <a:ext cx="451484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5" dirty="0">
                <a:latin typeface="Honeywell Sans"/>
                <a:cs typeface="Honeywell Sans"/>
              </a:rPr>
              <a:t>BACnet</a:t>
            </a:r>
            <a:endParaRPr sz="950">
              <a:latin typeface="Honeywell Sans"/>
              <a:cs typeface="Honeywell San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174728" y="11493199"/>
            <a:ext cx="437515" cy="2857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0"/>
              </a:spcBef>
            </a:pPr>
            <a:r>
              <a:rPr sz="850" b="0" spc="-15" dirty="0">
                <a:latin typeface="Myriad Pro Light"/>
                <a:cs typeface="Myriad Pro Light"/>
              </a:rPr>
              <a:t>Bluetooth  </a:t>
            </a:r>
            <a:r>
              <a:rPr sz="850" b="0" spc="-25" dirty="0">
                <a:latin typeface="Myriad Pro Light"/>
                <a:cs typeface="Myriad Pro Light"/>
              </a:rPr>
              <a:t>Taster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4088984" y="11551115"/>
            <a:ext cx="154051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15" dirty="0">
                <a:solidFill>
                  <a:srgbClr val="504F53"/>
                </a:solidFill>
                <a:latin typeface="Honeywell Sans"/>
                <a:cs typeface="Honeywell Sans"/>
              </a:rPr>
              <a:t>Verbunden</a:t>
            </a:r>
            <a:r>
              <a:rPr sz="1000" spc="-2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000" spc="15" dirty="0">
                <a:solidFill>
                  <a:srgbClr val="504F53"/>
                </a:solidFill>
                <a:latin typeface="Honeywell Sans"/>
                <a:cs typeface="Honeywell Sans"/>
              </a:rPr>
              <a:t>über</a:t>
            </a:r>
            <a:r>
              <a:rPr sz="1000" spc="-1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000" spc="20" dirty="0">
                <a:solidFill>
                  <a:srgbClr val="504F53"/>
                </a:solidFill>
                <a:latin typeface="Honeywell Sans"/>
                <a:cs typeface="Honeywell Sans"/>
              </a:rPr>
              <a:t>UPC-UA</a:t>
            </a:r>
            <a:endParaRPr sz="1000">
              <a:latin typeface="Honeywell Sans"/>
              <a:cs typeface="Honeywe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A083ADC84AA0418EA83ED6F31CD079" ma:contentTypeVersion="3" ma:contentTypeDescription="Create a new document." ma:contentTypeScope="" ma:versionID="fd91af752cef4d08d11bd96dbe8a76fc">
  <xsd:schema xmlns:xsd="http://www.w3.org/2001/XMLSchema" xmlns:xs="http://www.w3.org/2001/XMLSchema" xmlns:p="http://schemas.microsoft.com/office/2006/metadata/properties" xmlns:ns2="80b33eca-bd83-4c21-91ca-380e59da6c89" targetNamespace="http://schemas.microsoft.com/office/2006/metadata/properties" ma:root="true" ma:fieldsID="253d51c5b1b05e5c555b3884499663c5" ns2:_="">
    <xsd:import namespace="80b33eca-bd83-4c21-91ca-380e59da6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b33eca-bd83-4c21-91ca-380e59da6c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3C1946-C9EE-45E7-9DFB-AC5F6603948A}"/>
</file>

<file path=customXml/itemProps2.xml><?xml version="1.0" encoding="utf-8"?>
<ds:datastoreItem xmlns:ds="http://schemas.openxmlformats.org/officeDocument/2006/customXml" ds:itemID="{229A55B4-1AEE-44BE-AF6C-90A0A4E27F45}"/>
</file>

<file path=customXml/itemProps3.xml><?xml version="1.0" encoding="utf-8"?>
<ds:datastoreItem xmlns:ds="http://schemas.openxmlformats.org/officeDocument/2006/customXml" ds:itemID="{21A1905A-4EDC-41D2-8D05-01B6131E1BB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650</Words>
  <Application>Microsoft Office PowerPoint</Application>
  <PresentationFormat>Custom</PresentationFormat>
  <Paragraphs>79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Flexo Light</vt:lpstr>
      <vt:lpstr>Honeywell Sans</vt:lpstr>
      <vt:lpstr>Honeywell Sans Medium</vt:lpstr>
      <vt:lpstr>Myriad Pro</vt:lpstr>
      <vt:lpstr>Myriad Pro Light</vt:lpstr>
      <vt:lpstr>Trebuchet MS</vt:lpstr>
      <vt:lpstr>Office Theme</vt:lpstr>
      <vt:lpstr>NX – Niagara eXtended Integriertes Gebäudemanagement bietet leistungsorientiertes Engineering und  ermöglicht Single-Tool-Engineering für das gesamte Gebäudemanagement-System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NX – Niagara eXtended Integriertes Gebäudemanagement bietet leistungsorientiertes Engineering und  ermöglicht Single-Tool-Engineering für das gesamte Gebäudemanagement-System</dc:title>
  <cp:lastModifiedBy>Habenicht, Martin</cp:lastModifiedBy>
  <cp:revision>1</cp:revision>
  <dcterms:created xsi:type="dcterms:W3CDTF">2021-12-21T16:31:44Z</dcterms:created>
  <dcterms:modified xsi:type="dcterms:W3CDTF">2021-12-21T16:31:54Z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2021-12-03T00:00:00Z</vt:filetime>
  </property>
  <property fmtid="{D5CDD505-2E9C-101B-9397-08002B2CF9AE}" pid="3" name="Creator">
    <vt:lpwstr>Adobe InDesign 17.0 (Windows)</vt:lpwstr>
  </property>
  <property fmtid="{D5CDD505-2E9C-101B-9397-08002B2CF9AE}" pid="4" name="LastSaved">
    <vt:filetime>2021-12-21T00:00:00Z</vt:filetime>
  </property>
  <property fmtid="{D5CDD505-2E9C-101B-9397-08002B2CF9AE}" pid="5" name="MSIP_Label_d546e5e1-5d42-4630-bacd-c69bfdcbd5e8_Enabled">
    <vt:lpwstr>true</vt:lpwstr>
  </property>
  <property fmtid="{D5CDD505-2E9C-101B-9397-08002B2CF9AE}" pid="6" name="MSIP_Label_d546e5e1-5d42-4630-bacd-c69bfdcbd5e8_SetDate">
    <vt:lpwstr>2021-12-21T16:31:47Z</vt:lpwstr>
  </property>
  <property fmtid="{D5CDD505-2E9C-101B-9397-08002B2CF9AE}" pid="7" name="MSIP_Label_d546e5e1-5d42-4630-bacd-c69bfdcbd5e8_Method">
    <vt:lpwstr>Standard</vt:lpwstr>
  </property>
  <property fmtid="{D5CDD505-2E9C-101B-9397-08002B2CF9AE}" pid="8" name="MSIP_Label_d546e5e1-5d42-4630-bacd-c69bfdcbd5e8_Name">
    <vt:lpwstr>d546e5e1-5d42-4630-bacd-c69bfdcbd5e8</vt:lpwstr>
  </property>
  <property fmtid="{D5CDD505-2E9C-101B-9397-08002B2CF9AE}" pid="9" name="MSIP_Label_d546e5e1-5d42-4630-bacd-c69bfdcbd5e8_SiteId">
    <vt:lpwstr>96ece526-9c7d-48b0-8daf-8b93c90a5d18</vt:lpwstr>
  </property>
  <property fmtid="{D5CDD505-2E9C-101B-9397-08002B2CF9AE}" pid="10" name="MSIP_Label_d546e5e1-5d42-4630-bacd-c69bfdcbd5e8_ActionId">
    <vt:lpwstr>665b8283-72ce-4b09-806d-194d38d58ae3</vt:lpwstr>
  </property>
  <property fmtid="{D5CDD505-2E9C-101B-9397-08002B2CF9AE}" pid="11" name="MSIP_Label_d546e5e1-5d42-4630-bacd-c69bfdcbd5e8_ContentBits">
    <vt:lpwstr>0</vt:lpwstr>
  </property>
  <property fmtid="{D5CDD505-2E9C-101B-9397-08002B2CF9AE}" pid="12" name="SmartTag">
    <vt:lpwstr>4</vt:lpwstr>
  </property>
  <property fmtid="{D5CDD505-2E9C-101B-9397-08002B2CF9AE}" pid="13" name="ContentTypeId">
    <vt:lpwstr>0x010100B2A083ADC84AA0418EA83ED6F31CD079</vt:lpwstr>
  </property>
</Properties>
</file>